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Master+xml" PartName="/ppt/slideMasters/slideMaster5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6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9" r:id="rId3"/>
    <p:sldMasterId id="2147483660" r:id="rId4"/>
    <p:sldMasterId id="2147483661" r:id="rId5"/>
    <p:sldMasterId id="2147483662" r:id="rId6"/>
    <p:sldMasterId id="2147483663" r:id="rId7"/>
  </p:sldMasterIdLst>
  <p:notesMasterIdLst>
    <p:notesMasterId r:id="rId8"/>
  </p:notes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</p:sldIdLst>
  <p:sldSz cy="6858000" cx="9144000"/>
  <p:notesSz cx="6858000" cy="9144000"/>
  <p:embeddedFontLst>
    <p:embeddedFont>
      <p:font typeface="Libre Baskerville"/>
      <p:regular r:id="rId18"/>
      <p:bold r:id="rId19"/>
      <p:italic r:id="rId20"/>
    </p:embeddedFont>
    <p:embeddedFont>
      <p:font typeface="Source Sans Pro"/>
      <p:regular r:id="rId21"/>
      <p:bold r:id="rId22"/>
      <p:italic r:id="rId23"/>
      <p:boldItalic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LibreBaskerville-italic.fntdata"/><Relationship Id="rId11" Type="http://schemas.openxmlformats.org/officeDocument/2006/relationships/slide" Target="slides/slide3.xml"/><Relationship Id="rId22" Type="http://schemas.openxmlformats.org/officeDocument/2006/relationships/font" Target="fonts/SourceSansPro-bold.fntdata"/><Relationship Id="rId10" Type="http://schemas.openxmlformats.org/officeDocument/2006/relationships/slide" Target="slides/slide2.xml"/><Relationship Id="rId21" Type="http://schemas.openxmlformats.org/officeDocument/2006/relationships/font" Target="fonts/SourceSansPro-regular.fntdata"/><Relationship Id="rId13" Type="http://schemas.openxmlformats.org/officeDocument/2006/relationships/slide" Target="slides/slide5.xml"/><Relationship Id="rId24" Type="http://schemas.openxmlformats.org/officeDocument/2006/relationships/font" Target="fonts/SourceSansPro-boldItalic.fntdata"/><Relationship Id="rId12" Type="http://schemas.openxmlformats.org/officeDocument/2006/relationships/slide" Target="slides/slide4.xml"/><Relationship Id="rId23" Type="http://schemas.openxmlformats.org/officeDocument/2006/relationships/font" Target="fonts/SourceSansPro-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1.xml"/><Relationship Id="rId15" Type="http://schemas.openxmlformats.org/officeDocument/2006/relationships/slide" Target="slides/slide7.xml"/><Relationship Id="rId14" Type="http://schemas.openxmlformats.org/officeDocument/2006/relationships/slide" Target="slides/slide6.xml"/><Relationship Id="rId17" Type="http://schemas.openxmlformats.org/officeDocument/2006/relationships/slide" Target="slides/slide9.xml"/><Relationship Id="rId16" Type="http://schemas.openxmlformats.org/officeDocument/2006/relationships/slide" Target="slides/slide8.xml"/><Relationship Id="rId5" Type="http://schemas.openxmlformats.org/officeDocument/2006/relationships/slideMaster" Target="slideMasters/slideMaster3.xml"/><Relationship Id="rId19" Type="http://schemas.openxmlformats.org/officeDocument/2006/relationships/font" Target="fonts/LibreBaskerville-bold.fntdata"/><Relationship Id="rId6" Type="http://schemas.openxmlformats.org/officeDocument/2006/relationships/slideMaster" Target="slideMasters/slideMaster4.xml"/><Relationship Id="rId18" Type="http://schemas.openxmlformats.org/officeDocument/2006/relationships/font" Target="fonts/LibreBaskerville-regular.fntdata"/><Relationship Id="rId7" Type="http://schemas.openxmlformats.org/officeDocument/2006/relationships/slideMaster" Target="slideMasters/slideMaster5.xml"/><Relationship Id="rId8" Type="http://schemas.openxmlformats.org/officeDocument/2006/relationships/notesMaster" Target="notesMasters/notesMaster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9" name="Shape 129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5" name="Shape 135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4" name="Shape 144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1" name="Shape 151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8" name="Shape 158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4" name="Shape 164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1" name="Shape 171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0" name="Shape 180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7" name="Shape 187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idx="1" type="subTitle"/>
          </p:nvPr>
        </p:nvSpPr>
        <p:spPr>
          <a:xfrm>
            <a:off x="1295400" y="3200400"/>
            <a:ext cx="6400799" cy="16001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580"/>
              </a:spcBef>
              <a:buClr>
                <a:schemeClr val="accent1"/>
              </a:buClr>
              <a:buFont typeface="Noto Sans Symbols"/>
              <a:buNone/>
              <a:defRPr b="0" i="0" sz="2600" u="none" cap="none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0" lvl="1" marL="457200" marR="0" rtl="0" algn="ctr">
              <a:spcBef>
                <a:spcPts val="370"/>
              </a:spcBef>
              <a:buClr>
                <a:schemeClr val="accent2"/>
              </a:buClr>
              <a:buFont typeface="Noto Sans Symbols"/>
              <a:buNone/>
              <a:defRPr b="0" i="0" sz="24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0" lvl="2" marL="914400" marR="0" rtl="0" algn="ctr">
              <a:spcBef>
                <a:spcPts val="370"/>
              </a:spcBef>
              <a:buClr>
                <a:srgbClr val="E6AFA9"/>
              </a:buClr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0" lvl="3" marL="1371600" marR="0" rtl="0" algn="ctr">
              <a:spcBef>
                <a:spcPts val="370"/>
              </a:spcBef>
              <a:buClr>
                <a:schemeClr val="accent3"/>
              </a:buClr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0" lvl="4" marL="1828800" marR="0" rtl="0" algn="ctr">
              <a:spcBef>
                <a:spcPts val="370"/>
              </a:spcBef>
              <a:buClr>
                <a:schemeClr val="accent3"/>
              </a:buClr>
              <a:buFont typeface="Libre Baskerville"/>
              <a:buNone/>
              <a:defRPr b="0" i="0" sz="20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0" lvl="5" marL="2286000" marR="0" rtl="0" algn="ctr">
              <a:spcBef>
                <a:spcPts val="370"/>
              </a:spcBef>
              <a:buClr>
                <a:schemeClr val="accent3"/>
              </a:buClr>
              <a:buFont typeface="Libre Baskerville"/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indent="0" lvl="6" marL="2743200" marR="0" rtl="0" algn="ctr">
              <a:spcBef>
                <a:spcPts val="370"/>
              </a:spcBef>
              <a:buClr>
                <a:schemeClr val="accent2"/>
              </a:buClr>
              <a:buFont typeface="Libre Baskerville"/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indent="0" lvl="7" marL="3200400" marR="0" rtl="0" algn="ctr">
              <a:spcBef>
                <a:spcPts val="370"/>
              </a:spcBef>
              <a:buClr>
                <a:srgbClr val="E6AFA9"/>
              </a:buClr>
              <a:buFont typeface="Libre Baskerville"/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indent="0" lvl="8" marL="3657600" marR="0" rtl="0" algn="ctr">
              <a:spcBef>
                <a:spcPts val="370"/>
              </a:spcBef>
              <a:buClr>
                <a:srgbClr val="CAABA9"/>
              </a:buClr>
              <a:buFont typeface="Libre Baskerville"/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18" name="Shape 18"/>
          <p:cNvSpPr txBox="1"/>
          <p:nvPr>
            <p:ph type="ctrTitle"/>
          </p:nvPr>
        </p:nvSpPr>
        <p:spPr>
          <a:xfrm>
            <a:off x="457200" y="1505929"/>
            <a:ext cx="8229600" cy="147002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rgbClr val="FFFFFF"/>
              </a:buClr>
              <a:buFont typeface="Source Sans Pro"/>
              <a:buNone/>
              <a:defRPr b="0" i="0" sz="4000" u="none" cap="none" strike="noStrik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9" name="Shape 19"/>
          <p:cNvSpPr txBox="1"/>
          <p:nvPr>
            <p:ph idx="10" type="dt"/>
          </p:nvPr>
        </p:nvSpPr>
        <p:spPr>
          <a:xfrm>
            <a:off x="6172200" y="6191250"/>
            <a:ext cx="24765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20" name="Shape 20"/>
          <p:cNvSpPr txBox="1"/>
          <p:nvPr>
            <p:ph idx="11" type="ftr"/>
          </p:nvPr>
        </p:nvSpPr>
        <p:spPr>
          <a:xfrm>
            <a:off x="914400" y="6172200"/>
            <a:ext cx="39623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21" name="Shape 21"/>
          <p:cNvSpPr/>
          <p:nvPr>
            <p:ph idx="12" type="sldNum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1" anchor="ctr" bIns="0" lIns="0" rIns="0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Source Sans Pro"/>
              <a:buNone/>
            </a:pPr>
            <a:fld id="{00000000-1234-1234-1234-123412341234}" type="slidenum">
              <a:rPr b="0" i="0" lang="en-US" sz="1400" u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t with Caption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/>
          <p:nvPr>
            <p:ph type="title"/>
          </p:nvPr>
        </p:nvSpPr>
        <p:spPr>
          <a:xfrm>
            <a:off x="914400" y="27305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dk2"/>
              </a:buClr>
              <a:buFont typeface="Source Sans Pro"/>
              <a:buNone/>
              <a:defRPr b="0" i="0" sz="40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04" name="Shape 104"/>
          <p:cNvSpPr txBox="1"/>
          <p:nvPr>
            <p:ph idx="1" type="body"/>
          </p:nvPr>
        </p:nvSpPr>
        <p:spPr>
          <a:xfrm>
            <a:off x="914400" y="1600200"/>
            <a:ext cx="1904999" cy="44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580"/>
              </a:spcBef>
              <a:buClr>
                <a:schemeClr val="accent1"/>
              </a:buClr>
              <a:buFont typeface="Noto Sans Symbols"/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31140" lvl="1" marL="548640" marR="0" rtl="0" algn="l">
              <a:spcBef>
                <a:spcPts val="370"/>
              </a:spcBef>
              <a:buClr>
                <a:schemeClr val="accent2"/>
              </a:buClr>
              <a:buFont typeface="Noto Sans Symbols"/>
              <a:buNone/>
              <a:defRPr b="0" i="0" sz="12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38760" lvl="2" marL="822960" marR="0" rtl="0" algn="l">
              <a:spcBef>
                <a:spcPts val="370"/>
              </a:spcBef>
              <a:buClr>
                <a:srgbClr val="E6AFA9"/>
              </a:buClr>
              <a:buFont typeface="Noto Sans Symbols"/>
              <a:buNone/>
              <a:defRPr b="0" i="0" sz="10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33680" lvl="3" marL="1097280" marR="0" rtl="0" algn="l">
              <a:spcBef>
                <a:spcPts val="370"/>
              </a:spcBef>
              <a:buClr>
                <a:schemeClr val="accent3"/>
              </a:buClr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28600" lvl="4" marL="1371600" marR="0" rtl="0" algn="l">
              <a:spcBef>
                <a:spcPts val="370"/>
              </a:spcBef>
              <a:buClr>
                <a:schemeClr val="accent3"/>
              </a:buClr>
              <a:buFont typeface="Libre Baskerville"/>
              <a:buNone/>
              <a:defRPr b="0" i="0" sz="9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121920" lvl="5" marL="1645920" marR="0" rtl="0" algn="l">
              <a:spcBef>
                <a:spcPts val="370"/>
              </a:spcBef>
              <a:buClr>
                <a:schemeClr val="accent3"/>
              </a:buClr>
              <a:buSzPct val="100000"/>
              <a:buFont typeface="Libre Baskerville"/>
              <a:buChar char="•"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indent="-116839" lvl="6" marL="1920240" marR="0" rtl="0" algn="l">
              <a:spcBef>
                <a:spcPts val="370"/>
              </a:spcBef>
              <a:buClr>
                <a:schemeClr val="accent2"/>
              </a:buClr>
              <a:buSzPct val="100000"/>
              <a:buFont typeface="Libre Baskerville"/>
              <a:buChar char="•"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indent="-124460" lvl="7" marL="2194560" marR="0" rtl="0" algn="l">
              <a:spcBef>
                <a:spcPts val="370"/>
              </a:spcBef>
              <a:buClr>
                <a:srgbClr val="E6AFA9"/>
              </a:buClr>
              <a:buSzPct val="100000"/>
              <a:buFont typeface="Libre Baskerville"/>
              <a:buChar char="•"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indent="-119379" lvl="8" marL="2468880" marR="0" rtl="0" algn="l">
              <a:spcBef>
                <a:spcPts val="370"/>
              </a:spcBef>
              <a:buClr>
                <a:srgbClr val="CAABA9"/>
              </a:buClr>
              <a:buSzPct val="100000"/>
              <a:buFont typeface="Libre Baskerville"/>
              <a:buChar char="•"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105" name="Shape 105"/>
          <p:cNvSpPr txBox="1"/>
          <p:nvPr>
            <p:ph idx="2" type="body"/>
          </p:nvPr>
        </p:nvSpPr>
        <p:spPr>
          <a:xfrm>
            <a:off x="2971800" y="1600200"/>
            <a:ext cx="5714999" cy="44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3985" lvl="0" marL="274320" marR="0" rtl="0" algn="l">
              <a:spcBef>
                <a:spcPts val="580"/>
              </a:spcBef>
              <a:buClr>
                <a:schemeClr val="accent1"/>
              </a:buClr>
              <a:buSzPct val="85000"/>
              <a:buFont typeface="Noto Sans Symbols"/>
              <a:buChar char="●"/>
              <a:defRPr b="0" i="0" sz="26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101600" lvl="1" marL="548640" marR="0" rtl="0" algn="l">
              <a:spcBef>
                <a:spcPts val="370"/>
              </a:spcBef>
              <a:buClr>
                <a:schemeClr val="accent2"/>
              </a:buClr>
              <a:buSzPct val="85000"/>
              <a:buFont typeface="Noto Sans Symbols"/>
              <a:buChar char="●"/>
              <a:defRPr b="0" i="0" sz="24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130810" lvl="2" marL="822960" marR="0" rtl="0" algn="l">
              <a:spcBef>
                <a:spcPts val="370"/>
              </a:spcBef>
              <a:buClr>
                <a:srgbClr val="E6AFA9"/>
              </a:buClr>
              <a:buSzPct val="85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132080" lvl="3" marL="1097280" marR="0" rtl="0" algn="l">
              <a:spcBef>
                <a:spcPts val="370"/>
              </a:spcBef>
              <a:buClr>
                <a:schemeClr val="accent3"/>
              </a:buClr>
              <a:buSzPct val="80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101600" lvl="4" marL="1371600" marR="0" rtl="0" algn="l">
              <a:spcBef>
                <a:spcPts val="370"/>
              </a:spcBef>
              <a:buClr>
                <a:schemeClr val="accent3"/>
              </a:buClr>
              <a:buSzPct val="100000"/>
              <a:buFont typeface="Libre Baskerville"/>
              <a:buChar char="o"/>
              <a:defRPr b="0" i="0" sz="20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121920" lvl="5" marL="1645920" marR="0" rtl="0" algn="l">
              <a:spcBef>
                <a:spcPts val="370"/>
              </a:spcBef>
              <a:buClr>
                <a:schemeClr val="accent3"/>
              </a:buClr>
              <a:buSzPct val="100000"/>
              <a:buFont typeface="Libre Baskerville"/>
              <a:buChar char="•"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indent="-116839" lvl="6" marL="1920240" marR="0" rtl="0" algn="l">
              <a:spcBef>
                <a:spcPts val="370"/>
              </a:spcBef>
              <a:buClr>
                <a:schemeClr val="accent2"/>
              </a:buClr>
              <a:buSzPct val="100000"/>
              <a:buFont typeface="Libre Baskerville"/>
              <a:buChar char="•"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indent="-124460" lvl="7" marL="2194560" marR="0" rtl="0" algn="l">
              <a:spcBef>
                <a:spcPts val="370"/>
              </a:spcBef>
              <a:buClr>
                <a:srgbClr val="E6AFA9"/>
              </a:buClr>
              <a:buSzPct val="100000"/>
              <a:buFont typeface="Libre Baskerville"/>
              <a:buChar char="•"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indent="-119379" lvl="8" marL="2468880" marR="0" rtl="0" algn="l">
              <a:spcBef>
                <a:spcPts val="370"/>
              </a:spcBef>
              <a:buClr>
                <a:srgbClr val="CAABA9"/>
              </a:buClr>
              <a:buSzPct val="100000"/>
              <a:buFont typeface="Libre Baskerville"/>
              <a:buChar char="•"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106" name="Shape 106"/>
          <p:cNvSpPr txBox="1"/>
          <p:nvPr>
            <p:ph idx="10" type="dt"/>
          </p:nvPr>
        </p:nvSpPr>
        <p:spPr>
          <a:xfrm>
            <a:off x="6172200" y="6191250"/>
            <a:ext cx="24765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107" name="Shape 107"/>
          <p:cNvSpPr txBox="1"/>
          <p:nvPr>
            <p:ph idx="11" type="ftr"/>
          </p:nvPr>
        </p:nvSpPr>
        <p:spPr>
          <a:xfrm>
            <a:off x="914400" y="6172200"/>
            <a:ext cx="39623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108" name="Shape 108"/>
          <p:cNvSpPr/>
          <p:nvPr>
            <p:ph idx="12" type="sldNum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1" anchor="ctr" bIns="0" lIns="0" rIns="0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Source Sans Pro"/>
              <a:buNone/>
            </a:pPr>
            <a:fld id="{00000000-1234-1234-1234-123412341234}" type="slidenum">
              <a:rPr b="0" i="0" lang="en-US" sz="1400" u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Picture with Caption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/>
          <p:nvPr>
            <p:ph type="title"/>
          </p:nvPr>
        </p:nvSpPr>
        <p:spPr>
          <a:xfrm>
            <a:off x="914400" y="4900550"/>
            <a:ext cx="7315200" cy="52228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dk2"/>
              </a:buClr>
              <a:buFont typeface="Source Sans Pro"/>
              <a:buNone/>
              <a:defRPr b="0" i="0" sz="28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22" name="Shape 122"/>
          <p:cNvSpPr txBox="1"/>
          <p:nvPr>
            <p:ph idx="1" type="body"/>
          </p:nvPr>
        </p:nvSpPr>
        <p:spPr>
          <a:xfrm>
            <a:off x="914400" y="5445825"/>
            <a:ext cx="7315200" cy="685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580"/>
              </a:spcBef>
              <a:buClr>
                <a:schemeClr val="accent1"/>
              </a:buClr>
              <a:buFont typeface="Noto Sans Symbols"/>
              <a:buNone/>
              <a:defRPr b="0" i="0" sz="16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166370" lvl="1" marL="548640" marR="0" rtl="0" algn="l">
              <a:spcBef>
                <a:spcPts val="370"/>
              </a:spcBef>
              <a:buClr>
                <a:schemeClr val="accent2"/>
              </a:buClr>
              <a:buSzPct val="85000"/>
              <a:buFont typeface="Noto Sans Symbols"/>
              <a:buChar char="●"/>
              <a:defRPr b="0" i="0" sz="12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184785" lvl="2" marL="822960" marR="0" rtl="0" algn="l">
              <a:spcBef>
                <a:spcPts val="370"/>
              </a:spcBef>
              <a:buClr>
                <a:srgbClr val="E6AFA9"/>
              </a:buClr>
              <a:buSzPct val="85000"/>
              <a:buFont typeface="Noto Sans Symbols"/>
              <a:buChar char="●"/>
              <a:defRPr b="0" i="0" sz="10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187960" lvl="3" marL="1097280" marR="0" rtl="0" algn="l">
              <a:spcBef>
                <a:spcPts val="370"/>
              </a:spcBef>
              <a:buClr>
                <a:schemeClr val="accent3"/>
              </a:buClr>
              <a:buSzPct val="79999"/>
              <a:buFont typeface="Noto Sans Symbols"/>
              <a:buChar char="●"/>
              <a:defRPr b="0" i="0" sz="9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171450" lvl="4" marL="1371600" marR="0" rtl="0" algn="l">
              <a:spcBef>
                <a:spcPts val="370"/>
              </a:spcBef>
              <a:buClr>
                <a:schemeClr val="accent3"/>
              </a:buClr>
              <a:buSzPct val="100000"/>
              <a:buFont typeface="Libre Baskerville"/>
              <a:buChar char="o"/>
              <a:defRPr b="0" i="0" sz="9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121920" lvl="5" marL="1645920" marR="0" rtl="0" algn="l">
              <a:spcBef>
                <a:spcPts val="370"/>
              </a:spcBef>
              <a:buClr>
                <a:schemeClr val="accent3"/>
              </a:buClr>
              <a:buSzPct val="100000"/>
              <a:buFont typeface="Libre Baskerville"/>
              <a:buChar char="•"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indent="-116839" lvl="6" marL="1920240" marR="0" rtl="0" algn="l">
              <a:spcBef>
                <a:spcPts val="370"/>
              </a:spcBef>
              <a:buClr>
                <a:schemeClr val="accent2"/>
              </a:buClr>
              <a:buSzPct val="100000"/>
              <a:buFont typeface="Libre Baskerville"/>
              <a:buChar char="•"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indent="-124460" lvl="7" marL="2194560" marR="0" rtl="0" algn="l">
              <a:spcBef>
                <a:spcPts val="370"/>
              </a:spcBef>
              <a:buClr>
                <a:srgbClr val="E6AFA9"/>
              </a:buClr>
              <a:buSzPct val="100000"/>
              <a:buFont typeface="Libre Baskerville"/>
              <a:buChar char="•"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indent="-119379" lvl="8" marL="2468880" marR="0" rtl="0" algn="l">
              <a:spcBef>
                <a:spcPts val="370"/>
              </a:spcBef>
              <a:buClr>
                <a:srgbClr val="CAABA9"/>
              </a:buClr>
              <a:buSzPct val="100000"/>
              <a:buFont typeface="Libre Baskerville"/>
              <a:buChar char="•"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123" name="Shape 123"/>
          <p:cNvSpPr/>
          <p:nvPr>
            <p:ph idx="2" type="pic"/>
          </p:nvPr>
        </p:nvSpPr>
        <p:spPr>
          <a:xfrm>
            <a:off x="68308" y="66675"/>
            <a:ext cx="9001873" cy="4581524"/>
          </a:xfrm>
          <a:prstGeom prst="round2SameRect">
            <a:avLst>
              <a:gd fmla="val 7101" name="adj1"/>
              <a:gd fmla="val 0" name="adj2"/>
            </a:avLst>
          </a:prstGeom>
          <a:solidFill>
            <a:schemeClr val="lt2"/>
          </a:solidFill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580"/>
              </a:spcBef>
              <a:buClr>
                <a:schemeClr val="accent1"/>
              </a:buClr>
              <a:buFont typeface="Noto Sans Symbols"/>
              <a:buNone/>
              <a:defRPr b="0" i="0" sz="32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101600" lvl="1" marL="548640" marR="0" rtl="0" algn="l">
              <a:spcBef>
                <a:spcPts val="370"/>
              </a:spcBef>
              <a:buClr>
                <a:schemeClr val="accent2"/>
              </a:buClr>
              <a:buSzPct val="85000"/>
              <a:buFont typeface="Noto Sans Symbols"/>
              <a:buChar char="●"/>
              <a:defRPr b="0" i="0" sz="24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130810" lvl="2" marL="822960" marR="0" rtl="0" algn="l">
              <a:spcBef>
                <a:spcPts val="370"/>
              </a:spcBef>
              <a:buClr>
                <a:srgbClr val="E6AFA9"/>
              </a:buClr>
              <a:buSzPct val="85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132080" lvl="3" marL="1097280" marR="0" rtl="0" algn="l">
              <a:spcBef>
                <a:spcPts val="370"/>
              </a:spcBef>
              <a:buClr>
                <a:schemeClr val="accent3"/>
              </a:buClr>
              <a:buSzPct val="80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101600" lvl="4" marL="1371600" marR="0" rtl="0" algn="l">
              <a:spcBef>
                <a:spcPts val="370"/>
              </a:spcBef>
              <a:buClr>
                <a:schemeClr val="accent3"/>
              </a:buClr>
              <a:buSzPct val="100000"/>
              <a:buFont typeface="Libre Baskerville"/>
              <a:buChar char="o"/>
              <a:defRPr b="0" i="0" sz="20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121920" lvl="5" marL="1645920" marR="0" rtl="0" algn="l">
              <a:spcBef>
                <a:spcPts val="370"/>
              </a:spcBef>
              <a:buClr>
                <a:schemeClr val="accent3"/>
              </a:buClr>
              <a:buSzPct val="100000"/>
              <a:buFont typeface="Libre Baskerville"/>
              <a:buChar char="•"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indent="-116839" lvl="6" marL="1920240" marR="0" rtl="0" algn="l">
              <a:spcBef>
                <a:spcPts val="370"/>
              </a:spcBef>
              <a:buClr>
                <a:schemeClr val="accent2"/>
              </a:buClr>
              <a:buSzPct val="100000"/>
              <a:buFont typeface="Libre Baskerville"/>
              <a:buChar char="•"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indent="-124460" lvl="7" marL="2194560" marR="0" rtl="0" algn="l">
              <a:spcBef>
                <a:spcPts val="370"/>
              </a:spcBef>
              <a:buClr>
                <a:srgbClr val="E6AFA9"/>
              </a:buClr>
              <a:buSzPct val="100000"/>
              <a:buFont typeface="Libre Baskerville"/>
              <a:buChar char="•"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indent="-119379" lvl="8" marL="2468880" marR="0" rtl="0" algn="l">
              <a:spcBef>
                <a:spcPts val="370"/>
              </a:spcBef>
              <a:buClr>
                <a:srgbClr val="CAABA9"/>
              </a:buClr>
              <a:buSzPct val="100000"/>
              <a:buFont typeface="Libre Baskerville"/>
              <a:buChar char="•"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124" name="Shape 124"/>
          <p:cNvSpPr txBox="1"/>
          <p:nvPr>
            <p:ph idx="10" type="dt"/>
          </p:nvPr>
        </p:nvSpPr>
        <p:spPr>
          <a:xfrm>
            <a:off x="6172200" y="6191250"/>
            <a:ext cx="24765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125" name="Shape 125"/>
          <p:cNvSpPr txBox="1"/>
          <p:nvPr>
            <p:ph idx="11" type="ftr"/>
          </p:nvPr>
        </p:nvSpPr>
        <p:spPr>
          <a:xfrm>
            <a:off x="914400" y="6172200"/>
            <a:ext cx="38862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126" name="Shape 126"/>
          <p:cNvSpPr/>
          <p:nvPr>
            <p:ph idx="12" type="sldNum"/>
          </p:nvPr>
        </p:nvSpPr>
        <p:spPr>
          <a:xfrm>
            <a:off x="146050" y="6208712"/>
            <a:ext cx="457200" cy="457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1" anchor="ctr" bIns="0" lIns="0" rIns="0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Source Sans Pro"/>
              <a:buNone/>
            </a:pPr>
            <a:fld id="{00000000-1234-1234-1234-123412341234}" type="slidenum">
              <a:rPr b="0" i="0" lang="en-US" sz="1400" u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/>
          <p:nvPr>
            <p:ph type="title"/>
          </p:nvPr>
        </p:nvSpPr>
        <p:spPr>
          <a:xfrm>
            <a:off x="914400" y="274637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dk2"/>
              </a:buClr>
              <a:buFont typeface="Source Sans Pro"/>
              <a:buNone/>
              <a:defRPr b="0" i="0" sz="40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32" name="Shape 32"/>
          <p:cNvSpPr txBox="1"/>
          <p:nvPr>
            <p:ph idx="1" type="body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3985" lvl="0" marL="274320" marR="0" rtl="0" algn="l">
              <a:spcBef>
                <a:spcPts val="580"/>
              </a:spcBef>
              <a:buClr>
                <a:schemeClr val="accent1"/>
              </a:buClr>
              <a:buSzPct val="85000"/>
              <a:buFont typeface="Noto Sans Symbols"/>
              <a:buChar char="●"/>
              <a:defRPr b="0" i="0" sz="26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101600" lvl="1" marL="548640" marR="0" rtl="0" algn="l">
              <a:spcBef>
                <a:spcPts val="370"/>
              </a:spcBef>
              <a:buClr>
                <a:schemeClr val="accent2"/>
              </a:buClr>
              <a:buSzPct val="85000"/>
              <a:buFont typeface="Noto Sans Symbols"/>
              <a:buChar char="●"/>
              <a:defRPr b="0" i="0" sz="24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130810" lvl="2" marL="822960" marR="0" rtl="0" algn="l">
              <a:spcBef>
                <a:spcPts val="370"/>
              </a:spcBef>
              <a:buClr>
                <a:srgbClr val="E6AFA9"/>
              </a:buClr>
              <a:buSzPct val="85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132080" lvl="3" marL="1097280" marR="0" rtl="0" algn="l">
              <a:spcBef>
                <a:spcPts val="370"/>
              </a:spcBef>
              <a:buClr>
                <a:schemeClr val="accent3"/>
              </a:buClr>
              <a:buSzPct val="80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101600" lvl="4" marL="1371600" marR="0" rtl="0" algn="l">
              <a:spcBef>
                <a:spcPts val="370"/>
              </a:spcBef>
              <a:buClr>
                <a:schemeClr val="accent3"/>
              </a:buClr>
              <a:buSzPct val="100000"/>
              <a:buFont typeface="Libre Baskerville"/>
              <a:buChar char="o"/>
              <a:defRPr b="0" i="0" sz="20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121920" lvl="5" marL="1645920" marR="0" rtl="0" algn="l">
              <a:spcBef>
                <a:spcPts val="370"/>
              </a:spcBef>
              <a:buClr>
                <a:schemeClr val="accent3"/>
              </a:buClr>
              <a:buSzPct val="100000"/>
              <a:buFont typeface="Libre Baskerville"/>
              <a:buChar char="•"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indent="-116839" lvl="6" marL="1920240" marR="0" rtl="0" algn="l">
              <a:spcBef>
                <a:spcPts val="370"/>
              </a:spcBef>
              <a:buClr>
                <a:schemeClr val="accent2"/>
              </a:buClr>
              <a:buSzPct val="100000"/>
              <a:buFont typeface="Libre Baskerville"/>
              <a:buChar char="•"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indent="-124460" lvl="7" marL="2194560" marR="0" rtl="0" algn="l">
              <a:spcBef>
                <a:spcPts val="370"/>
              </a:spcBef>
              <a:buClr>
                <a:srgbClr val="E6AFA9"/>
              </a:buClr>
              <a:buSzPct val="100000"/>
              <a:buFont typeface="Libre Baskerville"/>
              <a:buChar char="•"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indent="-119379" lvl="8" marL="2468880" marR="0" rtl="0" algn="l">
              <a:spcBef>
                <a:spcPts val="370"/>
              </a:spcBef>
              <a:buClr>
                <a:srgbClr val="CAABA9"/>
              </a:buClr>
              <a:buSzPct val="100000"/>
              <a:buFont typeface="Libre Baskerville"/>
              <a:buChar char="•"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33" name="Shape 33"/>
          <p:cNvSpPr txBox="1"/>
          <p:nvPr>
            <p:ph idx="10" type="dt"/>
          </p:nvPr>
        </p:nvSpPr>
        <p:spPr>
          <a:xfrm>
            <a:off x="6172200" y="6191250"/>
            <a:ext cx="24765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34" name="Shape 34"/>
          <p:cNvSpPr txBox="1"/>
          <p:nvPr>
            <p:ph idx="11" type="ftr"/>
          </p:nvPr>
        </p:nvSpPr>
        <p:spPr>
          <a:xfrm>
            <a:off x="914400" y="6172200"/>
            <a:ext cx="39623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35" name="Shape 35"/>
          <p:cNvSpPr/>
          <p:nvPr>
            <p:ph idx="12" type="sldNum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1" anchor="ctr" bIns="0" lIns="0" rIns="0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Source Sans Pro"/>
              <a:buNone/>
            </a:pPr>
            <a:fld id="{00000000-1234-1234-1234-123412341234}" type="slidenum">
              <a:rPr b="0" i="0" lang="en-US" sz="1400" u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Vertical Title and 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/>
          <p:nvPr>
            <p:ph type="title"/>
          </p:nvPr>
        </p:nvSpPr>
        <p:spPr>
          <a:xfrm rot="5400000">
            <a:off x="4709477" y="2194563"/>
            <a:ext cx="5851525" cy="201168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dk2"/>
              </a:buClr>
              <a:buFont typeface="Source Sans Pro"/>
              <a:buNone/>
              <a:defRPr b="0" i="0" sz="40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38" name="Shape 38"/>
          <p:cNvSpPr txBox="1"/>
          <p:nvPr>
            <p:ph idx="1" type="body"/>
          </p:nvPr>
        </p:nvSpPr>
        <p:spPr>
          <a:xfrm rot="5400000">
            <a:off x="769937" y="419102"/>
            <a:ext cx="5851525" cy="556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3985" lvl="0" marL="274320" marR="0" rtl="0" algn="l">
              <a:spcBef>
                <a:spcPts val="580"/>
              </a:spcBef>
              <a:buClr>
                <a:schemeClr val="accent1"/>
              </a:buClr>
              <a:buSzPct val="85000"/>
              <a:buFont typeface="Noto Sans Symbols"/>
              <a:buChar char="●"/>
              <a:defRPr sz="26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101600" lvl="1" marL="548640" marR="0" rtl="0" algn="l">
              <a:spcBef>
                <a:spcPts val="370"/>
              </a:spcBef>
              <a:buClr>
                <a:schemeClr val="accent2"/>
              </a:buClr>
              <a:buSzPct val="85000"/>
              <a:buFont typeface="Noto Sans Symbols"/>
              <a:buChar char="●"/>
              <a:defRPr b="0" i="0" sz="24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130810" lvl="2" marL="822960" marR="0" rtl="0" algn="l">
              <a:spcBef>
                <a:spcPts val="370"/>
              </a:spcBef>
              <a:buClr>
                <a:srgbClr val="E6AFA9"/>
              </a:buClr>
              <a:buSzPct val="85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132080" lvl="3" marL="1097280" marR="0" rtl="0" algn="l">
              <a:spcBef>
                <a:spcPts val="370"/>
              </a:spcBef>
              <a:buClr>
                <a:schemeClr val="accent3"/>
              </a:buClr>
              <a:buSzPct val="80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101600" lvl="4" marL="1371600" marR="0" rtl="0" algn="l">
              <a:spcBef>
                <a:spcPts val="370"/>
              </a:spcBef>
              <a:buClr>
                <a:schemeClr val="accent3"/>
              </a:buClr>
              <a:buSzPct val="100000"/>
              <a:buFont typeface="Libre Baskerville"/>
              <a:buChar char="o"/>
              <a:defRPr b="0" i="0" sz="20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121920" lvl="5" marL="1645920" marR="0" rtl="0" algn="l">
              <a:spcBef>
                <a:spcPts val="370"/>
              </a:spcBef>
              <a:buClr>
                <a:schemeClr val="accent3"/>
              </a:buClr>
              <a:buSzPct val="100000"/>
              <a:buFont typeface="Libre Baskerville"/>
              <a:buChar char="•"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indent="-116839" lvl="6" marL="1920240" marR="0" rtl="0" algn="l">
              <a:spcBef>
                <a:spcPts val="370"/>
              </a:spcBef>
              <a:buClr>
                <a:schemeClr val="accent2"/>
              </a:buClr>
              <a:buSzPct val="100000"/>
              <a:buFont typeface="Libre Baskerville"/>
              <a:buChar char="•"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indent="-124460" lvl="7" marL="2194560" marR="0" rtl="0" algn="l">
              <a:spcBef>
                <a:spcPts val="370"/>
              </a:spcBef>
              <a:buClr>
                <a:srgbClr val="E6AFA9"/>
              </a:buClr>
              <a:buSzPct val="100000"/>
              <a:buFont typeface="Libre Baskerville"/>
              <a:buChar char="•"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indent="-119379" lvl="8" marL="2468880" marR="0" rtl="0" algn="l">
              <a:spcBef>
                <a:spcPts val="370"/>
              </a:spcBef>
              <a:buClr>
                <a:srgbClr val="CAABA9"/>
              </a:buClr>
              <a:buSzPct val="100000"/>
              <a:buFont typeface="Libre Baskerville"/>
              <a:buChar char="•"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39" name="Shape 39"/>
          <p:cNvSpPr txBox="1"/>
          <p:nvPr>
            <p:ph idx="10" type="dt"/>
          </p:nvPr>
        </p:nvSpPr>
        <p:spPr>
          <a:xfrm>
            <a:off x="6172200" y="6191250"/>
            <a:ext cx="24765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40" name="Shape 40"/>
          <p:cNvSpPr txBox="1"/>
          <p:nvPr>
            <p:ph idx="11" type="ftr"/>
          </p:nvPr>
        </p:nvSpPr>
        <p:spPr>
          <a:xfrm>
            <a:off x="914400" y="6172200"/>
            <a:ext cx="39623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41" name="Shape 41"/>
          <p:cNvSpPr/>
          <p:nvPr>
            <p:ph idx="12" type="sldNum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1" anchor="ctr" bIns="0" lIns="0" rIns="0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Source Sans Pro"/>
              <a:buNone/>
            </a:pPr>
            <a:fld id="{00000000-1234-1234-1234-123412341234}" type="slidenum">
              <a:rPr b="0" i="0" lang="en-US" sz="1400" u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itle and Vertical Tex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/>
          <p:nvPr>
            <p:ph type="title"/>
          </p:nvPr>
        </p:nvSpPr>
        <p:spPr>
          <a:xfrm>
            <a:off x="914400" y="274637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dk2"/>
              </a:buClr>
              <a:buFont typeface="Source Sans Pro"/>
              <a:buNone/>
              <a:defRPr b="0" i="0" sz="40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44" name="Shape 44"/>
          <p:cNvSpPr txBox="1"/>
          <p:nvPr>
            <p:ph idx="1" type="body"/>
          </p:nvPr>
        </p:nvSpPr>
        <p:spPr>
          <a:xfrm rot="5400000">
            <a:off x="2514599" y="-152399"/>
            <a:ext cx="4572000" cy="777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3985" lvl="0" marL="274320" marR="0" rtl="0" algn="l">
              <a:spcBef>
                <a:spcPts val="580"/>
              </a:spcBef>
              <a:buClr>
                <a:schemeClr val="accent1"/>
              </a:buClr>
              <a:buSzPct val="85000"/>
              <a:buFont typeface="Noto Sans Symbols"/>
              <a:buChar char="●"/>
              <a:defRPr sz="26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101600" lvl="1" marL="548640" marR="0" rtl="0" algn="l">
              <a:spcBef>
                <a:spcPts val="370"/>
              </a:spcBef>
              <a:buClr>
                <a:schemeClr val="accent2"/>
              </a:buClr>
              <a:buSzPct val="85000"/>
              <a:buFont typeface="Noto Sans Symbols"/>
              <a:buChar char="●"/>
              <a:defRPr b="0" i="0" sz="24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130810" lvl="2" marL="822960" marR="0" rtl="0" algn="l">
              <a:spcBef>
                <a:spcPts val="370"/>
              </a:spcBef>
              <a:buClr>
                <a:srgbClr val="E6AFA9"/>
              </a:buClr>
              <a:buSzPct val="85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132080" lvl="3" marL="1097280" marR="0" rtl="0" algn="l">
              <a:spcBef>
                <a:spcPts val="370"/>
              </a:spcBef>
              <a:buClr>
                <a:schemeClr val="accent3"/>
              </a:buClr>
              <a:buSzPct val="80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101600" lvl="4" marL="1371600" marR="0" rtl="0" algn="l">
              <a:spcBef>
                <a:spcPts val="370"/>
              </a:spcBef>
              <a:buClr>
                <a:schemeClr val="accent3"/>
              </a:buClr>
              <a:buSzPct val="100000"/>
              <a:buFont typeface="Libre Baskerville"/>
              <a:buChar char="o"/>
              <a:defRPr b="0" i="0" sz="20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121920" lvl="5" marL="1645920" marR="0" rtl="0" algn="l">
              <a:spcBef>
                <a:spcPts val="370"/>
              </a:spcBef>
              <a:buClr>
                <a:schemeClr val="accent3"/>
              </a:buClr>
              <a:buSzPct val="100000"/>
              <a:buFont typeface="Libre Baskerville"/>
              <a:buChar char="•"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indent="-116839" lvl="6" marL="1920240" marR="0" rtl="0" algn="l">
              <a:spcBef>
                <a:spcPts val="370"/>
              </a:spcBef>
              <a:buClr>
                <a:schemeClr val="accent2"/>
              </a:buClr>
              <a:buSzPct val="100000"/>
              <a:buFont typeface="Libre Baskerville"/>
              <a:buChar char="•"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indent="-124460" lvl="7" marL="2194560" marR="0" rtl="0" algn="l">
              <a:spcBef>
                <a:spcPts val="370"/>
              </a:spcBef>
              <a:buClr>
                <a:srgbClr val="E6AFA9"/>
              </a:buClr>
              <a:buSzPct val="100000"/>
              <a:buFont typeface="Libre Baskerville"/>
              <a:buChar char="•"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indent="-119379" lvl="8" marL="2468880" marR="0" rtl="0" algn="l">
              <a:spcBef>
                <a:spcPts val="370"/>
              </a:spcBef>
              <a:buClr>
                <a:srgbClr val="CAABA9"/>
              </a:buClr>
              <a:buSzPct val="100000"/>
              <a:buFont typeface="Libre Baskerville"/>
              <a:buChar char="•"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45" name="Shape 45"/>
          <p:cNvSpPr txBox="1"/>
          <p:nvPr>
            <p:ph idx="10" type="dt"/>
          </p:nvPr>
        </p:nvSpPr>
        <p:spPr>
          <a:xfrm>
            <a:off x="6172200" y="6191250"/>
            <a:ext cx="24765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46" name="Shape 46"/>
          <p:cNvSpPr txBox="1"/>
          <p:nvPr>
            <p:ph idx="11" type="ftr"/>
          </p:nvPr>
        </p:nvSpPr>
        <p:spPr>
          <a:xfrm>
            <a:off x="914400" y="6172200"/>
            <a:ext cx="39623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47" name="Shape 47"/>
          <p:cNvSpPr/>
          <p:nvPr>
            <p:ph idx="12" type="sldNum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1" anchor="ctr" bIns="0" lIns="0" rIns="0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Source Sans Pro"/>
              <a:buNone/>
            </a:pPr>
            <a:fld id="{00000000-1234-1234-1234-123412341234}" type="slidenum">
              <a:rPr b="0" i="0" lang="en-US" sz="1400" u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0" type="dt"/>
          </p:nvPr>
        </p:nvSpPr>
        <p:spPr>
          <a:xfrm>
            <a:off x="6172200" y="6191250"/>
            <a:ext cx="24765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50" name="Shape 50"/>
          <p:cNvSpPr txBox="1"/>
          <p:nvPr>
            <p:ph idx="11" type="ftr"/>
          </p:nvPr>
        </p:nvSpPr>
        <p:spPr>
          <a:xfrm>
            <a:off x="914400" y="6172200"/>
            <a:ext cx="39623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51" name="Shape 51"/>
          <p:cNvSpPr/>
          <p:nvPr>
            <p:ph idx="12" type="sldNum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1" anchor="ctr" bIns="0" lIns="0" rIns="0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Source Sans Pro"/>
              <a:buNone/>
            </a:pPr>
            <a:fld id="{00000000-1234-1234-1234-123412341234}" type="slidenum">
              <a:rPr b="0" i="0" lang="en-US" sz="1400" u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/>
          <p:nvPr>
            <p:ph type="title"/>
          </p:nvPr>
        </p:nvSpPr>
        <p:spPr>
          <a:xfrm>
            <a:off x="914400" y="274637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dk2"/>
              </a:buClr>
              <a:buFont typeface="Source Sans Pro"/>
              <a:buNone/>
              <a:defRPr b="0" i="0" sz="40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54" name="Shape 54"/>
          <p:cNvSpPr txBox="1"/>
          <p:nvPr>
            <p:ph idx="10" type="dt"/>
          </p:nvPr>
        </p:nvSpPr>
        <p:spPr>
          <a:xfrm>
            <a:off x="6172200" y="6191250"/>
            <a:ext cx="24765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55" name="Shape 55"/>
          <p:cNvSpPr txBox="1"/>
          <p:nvPr>
            <p:ph idx="11" type="ftr"/>
          </p:nvPr>
        </p:nvSpPr>
        <p:spPr>
          <a:xfrm>
            <a:off x="914400" y="6172200"/>
            <a:ext cx="39623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56" name="Shape 56"/>
          <p:cNvSpPr/>
          <p:nvPr>
            <p:ph idx="12" type="sldNum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1" anchor="ctr" bIns="0" lIns="0" rIns="0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Source Sans Pro"/>
              <a:buNone/>
            </a:pPr>
            <a:fld id="{00000000-1234-1234-1234-123412341234}" type="slidenum">
              <a:rPr b="0" i="0" lang="en-US" sz="1400" u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ison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/>
          <p:nvPr>
            <p:ph type="title"/>
          </p:nvPr>
        </p:nvSpPr>
        <p:spPr>
          <a:xfrm>
            <a:off x="914400" y="27305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dk2"/>
              </a:buClr>
              <a:buFont typeface="Source Sans Pro"/>
              <a:buNone/>
              <a:defRPr b="0" i="0" sz="40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59" name="Shape 59"/>
          <p:cNvSpPr txBox="1"/>
          <p:nvPr>
            <p:ph idx="1" type="body"/>
          </p:nvPr>
        </p:nvSpPr>
        <p:spPr>
          <a:xfrm>
            <a:off x="914400" y="1447800"/>
            <a:ext cx="37338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580"/>
              </a:spcBef>
              <a:buClr>
                <a:schemeClr val="accent1"/>
              </a:buClr>
              <a:buFont typeface="Noto Sans Symbols"/>
              <a:buNone/>
              <a:defRPr b="1" sz="240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231140" lvl="1" marL="548640" marR="0" rtl="0" algn="l">
              <a:spcBef>
                <a:spcPts val="370"/>
              </a:spcBef>
              <a:buClr>
                <a:schemeClr val="accent2"/>
              </a:buClr>
              <a:buFont typeface="Noto Sans Symbols"/>
              <a:buNone/>
              <a:defRPr b="1" i="0" sz="20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38760" lvl="2" marL="822960" marR="0" rtl="0" algn="l">
              <a:spcBef>
                <a:spcPts val="370"/>
              </a:spcBef>
              <a:buClr>
                <a:srgbClr val="E6AFA9"/>
              </a:buClr>
              <a:buFont typeface="Noto Sans Symbols"/>
              <a:buNone/>
              <a:defRPr b="1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33680" lvl="3" marL="1097280" marR="0" rtl="0" algn="l">
              <a:spcBef>
                <a:spcPts val="370"/>
              </a:spcBef>
              <a:buClr>
                <a:schemeClr val="accent3"/>
              </a:buClr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28600" lvl="4" marL="1371600" marR="0" rtl="0" algn="l">
              <a:spcBef>
                <a:spcPts val="370"/>
              </a:spcBef>
              <a:buClr>
                <a:schemeClr val="accent3"/>
              </a:buClr>
              <a:buFont typeface="Libre Baskerville"/>
              <a:buNone/>
              <a:defRPr b="1" i="0" sz="16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121920" lvl="5" marL="1645920" marR="0" rtl="0" algn="l">
              <a:spcBef>
                <a:spcPts val="370"/>
              </a:spcBef>
              <a:buClr>
                <a:schemeClr val="accent3"/>
              </a:buClr>
              <a:buSzPct val="100000"/>
              <a:buFont typeface="Libre Baskerville"/>
              <a:buChar char="•"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indent="-116839" lvl="6" marL="1920240" marR="0" rtl="0" algn="l">
              <a:spcBef>
                <a:spcPts val="370"/>
              </a:spcBef>
              <a:buClr>
                <a:schemeClr val="accent2"/>
              </a:buClr>
              <a:buSzPct val="100000"/>
              <a:buFont typeface="Libre Baskerville"/>
              <a:buChar char="•"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indent="-124460" lvl="7" marL="2194560" marR="0" rtl="0" algn="l">
              <a:spcBef>
                <a:spcPts val="370"/>
              </a:spcBef>
              <a:buClr>
                <a:srgbClr val="E6AFA9"/>
              </a:buClr>
              <a:buSzPct val="100000"/>
              <a:buFont typeface="Libre Baskerville"/>
              <a:buChar char="•"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indent="-119379" lvl="8" marL="2468880" marR="0" rtl="0" algn="l">
              <a:spcBef>
                <a:spcPts val="370"/>
              </a:spcBef>
              <a:buClr>
                <a:srgbClr val="CAABA9"/>
              </a:buClr>
              <a:buSzPct val="100000"/>
              <a:buFont typeface="Libre Baskerville"/>
              <a:buChar char="•"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60" name="Shape 60"/>
          <p:cNvSpPr txBox="1"/>
          <p:nvPr>
            <p:ph idx="2" type="body"/>
          </p:nvPr>
        </p:nvSpPr>
        <p:spPr>
          <a:xfrm>
            <a:off x="4953000" y="1447800"/>
            <a:ext cx="37338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580"/>
              </a:spcBef>
              <a:buClr>
                <a:schemeClr val="accent1"/>
              </a:buClr>
              <a:buFont typeface="Noto Sans Symbols"/>
              <a:buNone/>
              <a:defRPr b="1" sz="240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231140" lvl="1" marL="548640" marR="0" rtl="0" algn="l">
              <a:spcBef>
                <a:spcPts val="370"/>
              </a:spcBef>
              <a:buClr>
                <a:schemeClr val="accent2"/>
              </a:buClr>
              <a:buFont typeface="Noto Sans Symbols"/>
              <a:buNone/>
              <a:defRPr b="1" i="0" sz="20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38760" lvl="2" marL="822960" marR="0" rtl="0" algn="l">
              <a:spcBef>
                <a:spcPts val="370"/>
              </a:spcBef>
              <a:buClr>
                <a:srgbClr val="E6AFA9"/>
              </a:buClr>
              <a:buFont typeface="Noto Sans Symbols"/>
              <a:buNone/>
              <a:defRPr b="1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33680" lvl="3" marL="1097280" marR="0" rtl="0" algn="l">
              <a:spcBef>
                <a:spcPts val="370"/>
              </a:spcBef>
              <a:buClr>
                <a:schemeClr val="accent3"/>
              </a:buClr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28600" lvl="4" marL="1371600" marR="0" rtl="0" algn="l">
              <a:spcBef>
                <a:spcPts val="370"/>
              </a:spcBef>
              <a:buClr>
                <a:schemeClr val="accent3"/>
              </a:buClr>
              <a:buFont typeface="Libre Baskerville"/>
              <a:buNone/>
              <a:defRPr b="1" i="0" sz="16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121920" lvl="5" marL="1645920" marR="0" rtl="0" algn="l">
              <a:spcBef>
                <a:spcPts val="370"/>
              </a:spcBef>
              <a:buClr>
                <a:schemeClr val="accent3"/>
              </a:buClr>
              <a:buSzPct val="100000"/>
              <a:buFont typeface="Libre Baskerville"/>
              <a:buChar char="•"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indent="-116839" lvl="6" marL="1920240" marR="0" rtl="0" algn="l">
              <a:spcBef>
                <a:spcPts val="370"/>
              </a:spcBef>
              <a:buClr>
                <a:schemeClr val="accent2"/>
              </a:buClr>
              <a:buSzPct val="100000"/>
              <a:buFont typeface="Libre Baskerville"/>
              <a:buChar char="•"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indent="-124460" lvl="7" marL="2194560" marR="0" rtl="0" algn="l">
              <a:spcBef>
                <a:spcPts val="370"/>
              </a:spcBef>
              <a:buClr>
                <a:srgbClr val="E6AFA9"/>
              </a:buClr>
              <a:buSzPct val="100000"/>
              <a:buFont typeface="Libre Baskerville"/>
              <a:buChar char="•"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indent="-119379" lvl="8" marL="2468880" marR="0" rtl="0" algn="l">
              <a:spcBef>
                <a:spcPts val="370"/>
              </a:spcBef>
              <a:buClr>
                <a:srgbClr val="CAABA9"/>
              </a:buClr>
              <a:buSzPct val="100000"/>
              <a:buFont typeface="Libre Baskerville"/>
              <a:buChar char="•"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61" name="Shape 61"/>
          <p:cNvSpPr txBox="1"/>
          <p:nvPr>
            <p:ph idx="3" type="body"/>
          </p:nvPr>
        </p:nvSpPr>
        <p:spPr>
          <a:xfrm>
            <a:off x="914400" y="2247900"/>
            <a:ext cx="3733800" cy="38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3985" lvl="0" marL="274320" marR="0" rtl="0" algn="l">
              <a:spcBef>
                <a:spcPts val="580"/>
              </a:spcBef>
              <a:buClr>
                <a:schemeClr val="accent1"/>
              </a:buClr>
              <a:buSzPct val="85000"/>
              <a:buFont typeface="Noto Sans Symbols"/>
              <a:buChar char="●"/>
              <a:defRPr sz="26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101600" lvl="1" marL="548640" marR="0" rtl="0" algn="l">
              <a:spcBef>
                <a:spcPts val="370"/>
              </a:spcBef>
              <a:buClr>
                <a:schemeClr val="accent2"/>
              </a:buClr>
              <a:buSzPct val="85000"/>
              <a:buFont typeface="Noto Sans Symbols"/>
              <a:buChar char="●"/>
              <a:defRPr b="0" i="0" sz="24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130810" lvl="2" marL="822960" marR="0" rtl="0" algn="l">
              <a:spcBef>
                <a:spcPts val="370"/>
              </a:spcBef>
              <a:buClr>
                <a:srgbClr val="E6AFA9"/>
              </a:buClr>
              <a:buSzPct val="85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132080" lvl="3" marL="1097280" marR="0" rtl="0" algn="l">
              <a:spcBef>
                <a:spcPts val="370"/>
              </a:spcBef>
              <a:buClr>
                <a:schemeClr val="accent3"/>
              </a:buClr>
              <a:buSzPct val="80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101600" lvl="4" marL="1371600" marR="0" rtl="0" algn="l">
              <a:spcBef>
                <a:spcPts val="370"/>
              </a:spcBef>
              <a:buClr>
                <a:schemeClr val="accent3"/>
              </a:buClr>
              <a:buSzPct val="100000"/>
              <a:buFont typeface="Libre Baskerville"/>
              <a:buChar char="o"/>
              <a:defRPr b="0" i="0" sz="20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121920" lvl="5" marL="1645920" marR="0" rtl="0" algn="l">
              <a:spcBef>
                <a:spcPts val="370"/>
              </a:spcBef>
              <a:buClr>
                <a:schemeClr val="accent3"/>
              </a:buClr>
              <a:buSzPct val="100000"/>
              <a:buFont typeface="Libre Baskerville"/>
              <a:buChar char="•"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indent="-116839" lvl="6" marL="1920240" marR="0" rtl="0" algn="l">
              <a:spcBef>
                <a:spcPts val="370"/>
              </a:spcBef>
              <a:buClr>
                <a:schemeClr val="accent2"/>
              </a:buClr>
              <a:buSzPct val="100000"/>
              <a:buFont typeface="Libre Baskerville"/>
              <a:buChar char="•"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indent="-124460" lvl="7" marL="2194560" marR="0" rtl="0" algn="l">
              <a:spcBef>
                <a:spcPts val="370"/>
              </a:spcBef>
              <a:buClr>
                <a:srgbClr val="E6AFA9"/>
              </a:buClr>
              <a:buSzPct val="100000"/>
              <a:buFont typeface="Libre Baskerville"/>
              <a:buChar char="•"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indent="-119379" lvl="8" marL="2468880" marR="0" rtl="0" algn="l">
              <a:spcBef>
                <a:spcPts val="370"/>
              </a:spcBef>
              <a:buClr>
                <a:srgbClr val="CAABA9"/>
              </a:buClr>
              <a:buSzPct val="100000"/>
              <a:buFont typeface="Libre Baskerville"/>
              <a:buChar char="•"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62" name="Shape 62"/>
          <p:cNvSpPr txBox="1"/>
          <p:nvPr>
            <p:ph idx="4" type="body"/>
          </p:nvPr>
        </p:nvSpPr>
        <p:spPr>
          <a:xfrm>
            <a:off x="4953000" y="2247900"/>
            <a:ext cx="3733800" cy="38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3985" lvl="0" marL="274320" marR="0" rtl="0" algn="l">
              <a:spcBef>
                <a:spcPts val="580"/>
              </a:spcBef>
              <a:buClr>
                <a:schemeClr val="accent1"/>
              </a:buClr>
              <a:buSzPct val="85000"/>
              <a:buFont typeface="Noto Sans Symbols"/>
              <a:buChar char="●"/>
              <a:defRPr sz="26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101600" lvl="1" marL="548640" marR="0" rtl="0" algn="l">
              <a:spcBef>
                <a:spcPts val="370"/>
              </a:spcBef>
              <a:buClr>
                <a:schemeClr val="accent2"/>
              </a:buClr>
              <a:buSzPct val="85000"/>
              <a:buFont typeface="Noto Sans Symbols"/>
              <a:buChar char="●"/>
              <a:defRPr b="0" i="0" sz="24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130810" lvl="2" marL="822960" marR="0" rtl="0" algn="l">
              <a:spcBef>
                <a:spcPts val="370"/>
              </a:spcBef>
              <a:buClr>
                <a:srgbClr val="E6AFA9"/>
              </a:buClr>
              <a:buSzPct val="85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132080" lvl="3" marL="1097280" marR="0" rtl="0" algn="l">
              <a:spcBef>
                <a:spcPts val="370"/>
              </a:spcBef>
              <a:buClr>
                <a:schemeClr val="accent3"/>
              </a:buClr>
              <a:buSzPct val="80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101600" lvl="4" marL="1371600" marR="0" rtl="0" algn="l">
              <a:spcBef>
                <a:spcPts val="370"/>
              </a:spcBef>
              <a:buClr>
                <a:schemeClr val="accent3"/>
              </a:buClr>
              <a:buSzPct val="100000"/>
              <a:buFont typeface="Libre Baskerville"/>
              <a:buChar char="o"/>
              <a:defRPr b="0" i="0" sz="20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121920" lvl="5" marL="1645920" marR="0" rtl="0" algn="l">
              <a:spcBef>
                <a:spcPts val="370"/>
              </a:spcBef>
              <a:buClr>
                <a:schemeClr val="accent3"/>
              </a:buClr>
              <a:buSzPct val="100000"/>
              <a:buFont typeface="Libre Baskerville"/>
              <a:buChar char="•"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indent="-116839" lvl="6" marL="1920240" marR="0" rtl="0" algn="l">
              <a:spcBef>
                <a:spcPts val="370"/>
              </a:spcBef>
              <a:buClr>
                <a:schemeClr val="accent2"/>
              </a:buClr>
              <a:buSzPct val="100000"/>
              <a:buFont typeface="Libre Baskerville"/>
              <a:buChar char="•"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indent="-124460" lvl="7" marL="2194560" marR="0" rtl="0" algn="l">
              <a:spcBef>
                <a:spcPts val="370"/>
              </a:spcBef>
              <a:buClr>
                <a:srgbClr val="E6AFA9"/>
              </a:buClr>
              <a:buSzPct val="100000"/>
              <a:buFont typeface="Libre Baskerville"/>
              <a:buChar char="•"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indent="-119379" lvl="8" marL="2468880" marR="0" rtl="0" algn="l">
              <a:spcBef>
                <a:spcPts val="370"/>
              </a:spcBef>
              <a:buClr>
                <a:srgbClr val="CAABA9"/>
              </a:buClr>
              <a:buSzPct val="100000"/>
              <a:buFont typeface="Libre Baskerville"/>
              <a:buChar char="•"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63" name="Shape 63"/>
          <p:cNvSpPr txBox="1"/>
          <p:nvPr>
            <p:ph idx="10" type="dt"/>
          </p:nvPr>
        </p:nvSpPr>
        <p:spPr>
          <a:xfrm>
            <a:off x="6172200" y="6191250"/>
            <a:ext cx="24765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64" name="Shape 64"/>
          <p:cNvSpPr txBox="1"/>
          <p:nvPr>
            <p:ph idx="11" type="ftr"/>
          </p:nvPr>
        </p:nvSpPr>
        <p:spPr>
          <a:xfrm>
            <a:off x="914400" y="6172200"/>
            <a:ext cx="39623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65" name="Shape 65"/>
          <p:cNvSpPr/>
          <p:nvPr>
            <p:ph idx="12" type="sldNum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1" anchor="ctr" bIns="0" lIns="0" rIns="0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Source Sans Pro"/>
              <a:buNone/>
            </a:pPr>
            <a:fld id="{00000000-1234-1234-1234-123412341234}" type="slidenum">
              <a:rPr b="0" i="0" lang="en-US" sz="1400" u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Two Content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/>
          <p:nvPr>
            <p:ph type="title"/>
          </p:nvPr>
        </p:nvSpPr>
        <p:spPr>
          <a:xfrm>
            <a:off x="914400" y="274637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dk2"/>
              </a:buClr>
              <a:buFont typeface="Source Sans Pro"/>
              <a:buNone/>
              <a:defRPr b="0" i="0" sz="40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68" name="Shape 68"/>
          <p:cNvSpPr txBox="1"/>
          <p:nvPr>
            <p:ph idx="1" type="body"/>
          </p:nvPr>
        </p:nvSpPr>
        <p:spPr>
          <a:xfrm>
            <a:off x="914400" y="1447800"/>
            <a:ext cx="374904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3985" lvl="0" marL="274320" marR="0" rtl="0" algn="l">
              <a:spcBef>
                <a:spcPts val="580"/>
              </a:spcBef>
              <a:buClr>
                <a:schemeClr val="accent1"/>
              </a:buClr>
              <a:buSzPct val="85000"/>
              <a:buFont typeface="Noto Sans Symbols"/>
              <a:buChar char="●"/>
              <a:defRPr sz="26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101600" lvl="1" marL="548640" marR="0" rtl="0" algn="l">
              <a:spcBef>
                <a:spcPts val="370"/>
              </a:spcBef>
              <a:buClr>
                <a:schemeClr val="accent2"/>
              </a:buClr>
              <a:buSzPct val="85000"/>
              <a:buFont typeface="Noto Sans Symbols"/>
              <a:buChar char="●"/>
              <a:defRPr b="0" i="0" sz="24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130810" lvl="2" marL="822960" marR="0" rtl="0" algn="l">
              <a:spcBef>
                <a:spcPts val="370"/>
              </a:spcBef>
              <a:buClr>
                <a:srgbClr val="E6AFA9"/>
              </a:buClr>
              <a:buSzPct val="85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132080" lvl="3" marL="1097280" marR="0" rtl="0" algn="l">
              <a:spcBef>
                <a:spcPts val="370"/>
              </a:spcBef>
              <a:buClr>
                <a:schemeClr val="accent3"/>
              </a:buClr>
              <a:buSzPct val="80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101600" lvl="4" marL="1371600" marR="0" rtl="0" algn="l">
              <a:spcBef>
                <a:spcPts val="370"/>
              </a:spcBef>
              <a:buClr>
                <a:schemeClr val="accent3"/>
              </a:buClr>
              <a:buSzPct val="100000"/>
              <a:buFont typeface="Libre Baskerville"/>
              <a:buChar char="o"/>
              <a:defRPr b="0" i="0" sz="20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121920" lvl="5" marL="1645920" marR="0" rtl="0" algn="l">
              <a:spcBef>
                <a:spcPts val="370"/>
              </a:spcBef>
              <a:buClr>
                <a:schemeClr val="accent3"/>
              </a:buClr>
              <a:buSzPct val="100000"/>
              <a:buFont typeface="Libre Baskerville"/>
              <a:buChar char="•"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indent="-116839" lvl="6" marL="1920240" marR="0" rtl="0" algn="l">
              <a:spcBef>
                <a:spcPts val="370"/>
              </a:spcBef>
              <a:buClr>
                <a:schemeClr val="accent2"/>
              </a:buClr>
              <a:buSzPct val="100000"/>
              <a:buFont typeface="Libre Baskerville"/>
              <a:buChar char="•"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indent="-124460" lvl="7" marL="2194560" marR="0" rtl="0" algn="l">
              <a:spcBef>
                <a:spcPts val="370"/>
              </a:spcBef>
              <a:buClr>
                <a:srgbClr val="E6AFA9"/>
              </a:buClr>
              <a:buSzPct val="100000"/>
              <a:buFont typeface="Libre Baskerville"/>
              <a:buChar char="•"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indent="-119379" lvl="8" marL="2468880" marR="0" rtl="0" algn="l">
              <a:spcBef>
                <a:spcPts val="370"/>
              </a:spcBef>
              <a:buClr>
                <a:srgbClr val="CAABA9"/>
              </a:buClr>
              <a:buSzPct val="100000"/>
              <a:buFont typeface="Libre Baskerville"/>
              <a:buChar char="•"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69" name="Shape 69"/>
          <p:cNvSpPr txBox="1"/>
          <p:nvPr>
            <p:ph idx="2" type="body"/>
          </p:nvPr>
        </p:nvSpPr>
        <p:spPr>
          <a:xfrm>
            <a:off x="4933950" y="1447800"/>
            <a:ext cx="374904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3985" lvl="0" marL="274320" marR="0" rtl="0" algn="l">
              <a:spcBef>
                <a:spcPts val="580"/>
              </a:spcBef>
              <a:buClr>
                <a:schemeClr val="accent1"/>
              </a:buClr>
              <a:buSzPct val="85000"/>
              <a:buFont typeface="Noto Sans Symbols"/>
              <a:buChar char="●"/>
              <a:defRPr sz="26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101600" lvl="1" marL="548640" marR="0" rtl="0" algn="l">
              <a:spcBef>
                <a:spcPts val="370"/>
              </a:spcBef>
              <a:buClr>
                <a:schemeClr val="accent2"/>
              </a:buClr>
              <a:buSzPct val="85000"/>
              <a:buFont typeface="Noto Sans Symbols"/>
              <a:buChar char="●"/>
              <a:defRPr b="0" i="0" sz="24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130810" lvl="2" marL="822960" marR="0" rtl="0" algn="l">
              <a:spcBef>
                <a:spcPts val="370"/>
              </a:spcBef>
              <a:buClr>
                <a:srgbClr val="E6AFA9"/>
              </a:buClr>
              <a:buSzPct val="85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132080" lvl="3" marL="1097280" marR="0" rtl="0" algn="l">
              <a:spcBef>
                <a:spcPts val="370"/>
              </a:spcBef>
              <a:buClr>
                <a:schemeClr val="accent3"/>
              </a:buClr>
              <a:buSzPct val="80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101600" lvl="4" marL="1371600" marR="0" rtl="0" algn="l">
              <a:spcBef>
                <a:spcPts val="370"/>
              </a:spcBef>
              <a:buClr>
                <a:schemeClr val="accent3"/>
              </a:buClr>
              <a:buSzPct val="100000"/>
              <a:buFont typeface="Libre Baskerville"/>
              <a:buChar char="o"/>
              <a:defRPr b="0" i="0" sz="20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121920" lvl="5" marL="1645920" marR="0" rtl="0" algn="l">
              <a:spcBef>
                <a:spcPts val="370"/>
              </a:spcBef>
              <a:buClr>
                <a:schemeClr val="accent3"/>
              </a:buClr>
              <a:buSzPct val="100000"/>
              <a:buFont typeface="Libre Baskerville"/>
              <a:buChar char="•"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indent="-116839" lvl="6" marL="1920240" marR="0" rtl="0" algn="l">
              <a:spcBef>
                <a:spcPts val="370"/>
              </a:spcBef>
              <a:buClr>
                <a:schemeClr val="accent2"/>
              </a:buClr>
              <a:buSzPct val="100000"/>
              <a:buFont typeface="Libre Baskerville"/>
              <a:buChar char="•"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indent="-124460" lvl="7" marL="2194560" marR="0" rtl="0" algn="l">
              <a:spcBef>
                <a:spcPts val="370"/>
              </a:spcBef>
              <a:buClr>
                <a:srgbClr val="E6AFA9"/>
              </a:buClr>
              <a:buSzPct val="100000"/>
              <a:buFont typeface="Libre Baskerville"/>
              <a:buChar char="•"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indent="-119379" lvl="8" marL="2468880" marR="0" rtl="0" algn="l">
              <a:spcBef>
                <a:spcPts val="370"/>
              </a:spcBef>
              <a:buClr>
                <a:srgbClr val="CAABA9"/>
              </a:buClr>
              <a:buSzPct val="100000"/>
              <a:buFont typeface="Libre Baskerville"/>
              <a:buChar char="•"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70" name="Shape 70"/>
          <p:cNvSpPr txBox="1"/>
          <p:nvPr>
            <p:ph idx="10" type="dt"/>
          </p:nvPr>
        </p:nvSpPr>
        <p:spPr>
          <a:xfrm>
            <a:off x="6172200" y="6191250"/>
            <a:ext cx="24765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71" name="Shape 71"/>
          <p:cNvSpPr txBox="1"/>
          <p:nvPr>
            <p:ph idx="11" type="ftr"/>
          </p:nvPr>
        </p:nvSpPr>
        <p:spPr>
          <a:xfrm>
            <a:off x="914400" y="6172200"/>
            <a:ext cx="39623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72" name="Shape 72"/>
          <p:cNvSpPr/>
          <p:nvPr>
            <p:ph idx="12" type="sldNum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1" anchor="ctr" bIns="0" lIns="0" rIns="0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Source Sans Pro"/>
              <a:buNone/>
            </a:pPr>
            <a:fld id="{00000000-1234-1234-1234-123412341234}" type="slidenum">
              <a:rPr b="0" i="0" lang="en-US" sz="1400" u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/>
          <p:nvPr>
            <p:ph type="title"/>
          </p:nvPr>
        </p:nvSpPr>
        <p:spPr>
          <a:xfrm>
            <a:off x="722312" y="9525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dk2"/>
              </a:buClr>
              <a:buFont typeface="Source Sans Pro"/>
              <a:buNone/>
              <a:defRPr b="0" i="0" sz="40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88" name="Shape 88"/>
          <p:cNvSpPr txBox="1"/>
          <p:nvPr>
            <p:ph idx="1" type="body"/>
          </p:nvPr>
        </p:nvSpPr>
        <p:spPr>
          <a:xfrm>
            <a:off x="722312" y="2547938"/>
            <a:ext cx="7772400" cy="13382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580"/>
              </a:spcBef>
              <a:buClr>
                <a:schemeClr val="accent1"/>
              </a:buClr>
              <a:buFont typeface="Noto Sans Symbols"/>
              <a:buNone/>
              <a:defRPr b="0" i="0" sz="2400" u="none" cap="none" strike="noStrike">
                <a:solidFill>
                  <a:srgbClr val="888888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31140" lvl="1" marL="548640" marR="0" rtl="0" algn="l">
              <a:spcBef>
                <a:spcPts val="370"/>
              </a:spcBef>
              <a:buClr>
                <a:schemeClr val="accent2"/>
              </a:buClr>
              <a:buFont typeface="Noto Sans Symbols"/>
              <a:buNone/>
              <a:defRPr b="0" i="0" sz="1800" u="none" cap="none" strike="noStrike">
                <a:solidFill>
                  <a:srgbClr val="888888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38760" lvl="2" marL="822960" marR="0" rtl="0" algn="l">
              <a:spcBef>
                <a:spcPts val="370"/>
              </a:spcBef>
              <a:buClr>
                <a:srgbClr val="E6AFA9"/>
              </a:buClr>
              <a:buFont typeface="Noto Sans Symbols"/>
              <a:buNone/>
              <a:defRPr b="0" i="0" sz="1600" u="none" cap="none" strike="noStrike">
                <a:solidFill>
                  <a:srgbClr val="888888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33680" lvl="3" marL="1097280" marR="0" rtl="0" algn="l">
              <a:spcBef>
                <a:spcPts val="370"/>
              </a:spcBef>
              <a:buClr>
                <a:schemeClr val="accent3"/>
              </a:buClr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28600" lvl="4" marL="1371600" marR="0" rtl="0" algn="l">
              <a:spcBef>
                <a:spcPts val="370"/>
              </a:spcBef>
              <a:buClr>
                <a:schemeClr val="accent3"/>
              </a:buClr>
              <a:buFont typeface="Libre Baskerville"/>
              <a:buNone/>
              <a:defRPr b="0" i="0" sz="1400" u="none" cap="none" strike="noStrike">
                <a:solidFill>
                  <a:srgbClr val="888888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121920" lvl="5" marL="1645920" marR="0" rtl="0" algn="l">
              <a:spcBef>
                <a:spcPts val="370"/>
              </a:spcBef>
              <a:buClr>
                <a:schemeClr val="accent3"/>
              </a:buClr>
              <a:buSzPct val="100000"/>
              <a:buFont typeface="Libre Baskerville"/>
              <a:buChar char="•"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indent="-116839" lvl="6" marL="1920240" marR="0" rtl="0" algn="l">
              <a:spcBef>
                <a:spcPts val="370"/>
              </a:spcBef>
              <a:buClr>
                <a:schemeClr val="accent2"/>
              </a:buClr>
              <a:buSzPct val="100000"/>
              <a:buFont typeface="Libre Baskerville"/>
              <a:buChar char="•"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indent="-124460" lvl="7" marL="2194560" marR="0" rtl="0" algn="l">
              <a:spcBef>
                <a:spcPts val="370"/>
              </a:spcBef>
              <a:buClr>
                <a:srgbClr val="E6AFA9"/>
              </a:buClr>
              <a:buSzPct val="100000"/>
              <a:buFont typeface="Libre Baskerville"/>
              <a:buChar char="•"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indent="-119379" lvl="8" marL="2468880" marR="0" rtl="0" algn="l">
              <a:spcBef>
                <a:spcPts val="370"/>
              </a:spcBef>
              <a:buClr>
                <a:srgbClr val="CAABA9"/>
              </a:buClr>
              <a:buSzPct val="100000"/>
              <a:buFont typeface="Libre Baskerville"/>
              <a:buChar char="•"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89" name="Shape 89"/>
          <p:cNvSpPr txBox="1"/>
          <p:nvPr>
            <p:ph idx="10" type="dt"/>
          </p:nvPr>
        </p:nvSpPr>
        <p:spPr>
          <a:xfrm>
            <a:off x="6172200" y="6191250"/>
            <a:ext cx="24765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90" name="Shape 90"/>
          <p:cNvSpPr txBox="1"/>
          <p:nvPr>
            <p:ph idx="11" type="ftr"/>
          </p:nvPr>
        </p:nvSpPr>
        <p:spPr>
          <a:xfrm>
            <a:off x="800100" y="6172200"/>
            <a:ext cx="40005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91" name="Shape 91"/>
          <p:cNvSpPr/>
          <p:nvPr>
            <p:ph idx="12" type="sldNum"/>
          </p:nvPr>
        </p:nvSpPr>
        <p:spPr>
          <a:xfrm>
            <a:off x="146050" y="6208712"/>
            <a:ext cx="457200" cy="457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1" anchor="ctr" bIns="0" lIns="0" rIns="0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Source Sans Pro"/>
              <a:buNone/>
            </a:pPr>
            <a:fld id="{00000000-1234-1234-1234-123412341234}" type="slidenum">
              <a:rPr b="0" i="0" lang="en-US" sz="1400" u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00.jpg"/><Relationship Id="rId2" Type="http://schemas.openxmlformats.org/officeDocument/2006/relationships/slideLayout" Target="../slideLayouts/slideLayout1.xml"/><Relationship Id="rId3" Type="http://schemas.openxmlformats.org/officeDocument/2006/relationships/theme" Target="../theme/theme2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Layout" Target="../slideLayouts/slideLayout3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5.xml"/><Relationship Id="rId5" Type="http://schemas.openxmlformats.org/officeDocument/2006/relationships/slideLayout" Target="../slideLayouts/slideLayout6.xml"/><Relationship Id="rId6" Type="http://schemas.openxmlformats.org/officeDocument/2006/relationships/slideLayout" Target="../slideLayouts/slideLayout7.xml"/><Relationship Id="rId7" Type="http://schemas.openxmlformats.org/officeDocument/2006/relationships/slideLayout" Target="../slideLayouts/slideLayout8.xml"/><Relationship Id="rId8" Type="http://schemas.openxmlformats.org/officeDocument/2006/relationships/theme" Target="../theme/theme4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image" Target="../media/image00.jpg"/><Relationship Id="rId2" Type="http://schemas.openxmlformats.org/officeDocument/2006/relationships/image" Target="../media/image01.png"/><Relationship Id="rId3" Type="http://schemas.openxmlformats.org/officeDocument/2006/relationships/slideLayout" Target="../slideLayouts/slideLayout9.xml"/><Relationship Id="rId4" Type="http://schemas.openxmlformats.org/officeDocument/2006/relationships/theme" Target="../theme/theme6.xml"/></Relationships>
</file>

<file path=ppt/slideMasters/_rels/slideMaster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theme" Target="../theme/theme1.xml"/></Relationships>
</file>

<file path=ppt/slideMasters/_rels/slideMaster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1">
            <a:alphaModFix/>
          </a:blip>
          <a:stretch>
            <a:fillRect b="0" l="0" r="0" t="0"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7" name="Shape 7"/>
          <p:cNvSpPr/>
          <p:nvPr/>
        </p:nvSpPr>
        <p:spPr>
          <a:xfrm>
            <a:off x="65086" y="69850"/>
            <a:ext cx="9013825" cy="6691311"/>
          </a:xfrm>
          <a:prstGeom prst="roundRect">
            <a:avLst>
              <a:gd fmla="val 1065" name="adj"/>
            </a:avLst>
          </a:prstGeom>
          <a:blipFill rotWithShape="1">
            <a:blip r:embed="rId1">
              <a:alphaModFix/>
            </a:blip>
            <a:stretch>
              <a:fillRect b="0" l="0" r="0" t="0"/>
            </a:stretch>
          </a:blipFill>
          <a:ln cap="sq" cmpd="sng" w="9525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8" name="Shape 8"/>
          <p:cNvSpPr txBox="1"/>
          <p:nvPr/>
        </p:nvSpPr>
        <p:spPr>
          <a:xfrm>
            <a:off x="63500" y="1449387"/>
            <a:ext cx="9020175" cy="15271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9" name="Shape 9"/>
          <p:cNvSpPr txBox="1"/>
          <p:nvPr/>
        </p:nvSpPr>
        <p:spPr>
          <a:xfrm>
            <a:off x="63500" y="1397000"/>
            <a:ext cx="9020175" cy="120649"/>
          </a:xfrm>
          <a:prstGeom prst="rect">
            <a:avLst/>
          </a:prstGeom>
          <a:solidFill>
            <a:srgbClr val="E6B1AB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10" name="Shape 10"/>
          <p:cNvSpPr txBox="1"/>
          <p:nvPr/>
        </p:nvSpPr>
        <p:spPr>
          <a:xfrm>
            <a:off x="63500" y="2976561"/>
            <a:ext cx="9020175" cy="111125"/>
          </a:xfrm>
          <a:prstGeom prst="rect">
            <a:avLst/>
          </a:prstGeom>
          <a:solidFill>
            <a:srgbClr val="918485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11" name="Shape 11"/>
          <p:cNvSpPr txBox="1"/>
          <p:nvPr>
            <p:ph type="title"/>
          </p:nvPr>
        </p:nvSpPr>
        <p:spPr>
          <a:xfrm>
            <a:off x="914400" y="274637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dk2"/>
              </a:buClr>
              <a:buFont typeface="Source Sans Pro"/>
              <a:buNone/>
              <a:defRPr b="0" i="0" sz="40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2" name="Shape 12"/>
          <p:cNvSpPr txBox="1"/>
          <p:nvPr>
            <p:ph idx="1" type="body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3985" lvl="0" marL="274320" marR="0" rtl="0" algn="l">
              <a:spcBef>
                <a:spcPts val="580"/>
              </a:spcBef>
              <a:buClr>
                <a:schemeClr val="accent1"/>
              </a:buClr>
              <a:buSzPct val="85000"/>
              <a:buFont typeface="Noto Sans Symbols"/>
              <a:buChar char="●"/>
              <a:defRPr b="0" i="0" sz="26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101600" lvl="1" marL="548640" marR="0" rtl="0" algn="l">
              <a:spcBef>
                <a:spcPts val="370"/>
              </a:spcBef>
              <a:buClr>
                <a:schemeClr val="accent2"/>
              </a:buClr>
              <a:buSzPct val="85000"/>
              <a:buFont typeface="Noto Sans Symbols"/>
              <a:buChar char="●"/>
              <a:defRPr b="0" i="0" sz="24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130810" lvl="2" marL="822960" marR="0" rtl="0" algn="l">
              <a:spcBef>
                <a:spcPts val="370"/>
              </a:spcBef>
              <a:buClr>
                <a:srgbClr val="E6AFA9"/>
              </a:buClr>
              <a:buSzPct val="85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132080" lvl="3" marL="1097280" marR="0" rtl="0" algn="l">
              <a:spcBef>
                <a:spcPts val="370"/>
              </a:spcBef>
              <a:buClr>
                <a:schemeClr val="accent3"/>
              </a:buClr>
              <a:buSzPct val="80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101600" lvl="4" marL="1371600" marR="0" rtl="0" algn="l">
              <a:spcBef>
                <a:spcPts val="370"/>
              </a:spcBef>
              <a:buClr>
                <a:schemeClr val="accent3"/>
              </a:buClr>
              <a:buSzPct val="100000"/>
              <a:buFont typeface="Libre Baskerville"/>
              <a:buChar char="o"/>
              <a:defRPr b="0" i="0" sz="20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121920" lvl="5" marL="1645920" marR="0" rtl="0" algn="l">
              <a:spcBef>
                <a:spcPts val="370"/>
              </a:spcBef>
              <a:buClr>
                <a:schemeClr val="accent3"/>
              </a:buClr>
              <a:buSzPct val="100000"/>
              <a:buFont typeface="Libre Baskerville"/>
              <a:buChar char="•"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indent="-116839" lvl="6" marL="1920240" marR="0" rtl="0" algn="l">
              <a:spcBef>
                <a:spcPts val="370"/>
              </a:spcBef>
              <a:buClr>
                <a:schemeClr val="accent2"/>
              </a:buClr>
              <a:buSzPct val="100000"/>
              <a:buFont typeface="Libre Baskerville"/>
              <a:buChar char="•"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indent="-124460" lvl="7" marL="2194560" marR="0" rtl="0" algn="l">
              <a:spcBef>
                <a:spcPts val="370"/>
              </a:spcBef>
              <a:buClr>
                <a:srgbClr val="E6AFA9"/>
              </a:buClr>
              <a:buSzPct val="100000"/>
              <a:buFont typeface="Libre Baskerville"/>
              <a:buChar char="•"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indent="-119379" lvl="8" marL="2468880" marR="0" rtl="0" algn="l">
              <a:spcBef>
                <a:spcPts val="370"/>
              </a:spcBef>
              <a:buClr>
                <a:srgbClr val="CAABA9"/>
              </a:buClr>
              <a:buSzPct val="100000"/>
              <a:buFont typeface="Libre Baskerville"/>
              <a:buChar char="•"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13" name="Shape 13"/>
          <p:cNvSpPr txBox="1"/>
          <p:nvPr>
            <p:ph idx="10" type="dt"/>
          </p:nvPr>
        </p:nvSpPr>
        <p:spPr>
          <a:xfrm>
            <a:off x="6172200" y="6191250"/>
            <a:ext cx="24765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1" type="ftr"/>
          </p:nvPr>
        </p:nvSpPr>
        <p:spPr>
          <a:xfrm>
            <a:off x="914400" y="6172200"/>
            <a:ext cx="39623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15" name="Shape 15"/>
          <p:cNvSpPr/>
          <p:nvPr>
            <p:ph idx="12" type="sldNum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1" anchor="ctr" bIns="0" lIns="0" rIns="0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Source Sans Pro"/>
              <a:buNone/>
            </a:pPr>
            <a:fld id="{00000000-1234-1234-1234-123412341234}" type="slidenum">
              <a:rPr b="0" i="0" lang="en-US" sz="1400" u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24" name="Shape 24"/>
          <p:cNvSpPr/>
          <p:nvPr/>
        </p:nvSpPr>
        <p:spPr>
          <a:xfrm>
            <a:off x="63500" y="69850"/>
            <a:ext cx="9013825" cy="6692899"/>
          </a:xfrm>
          <a:prstGeom prst="roundRect">
            <a:avLst>
              <a:gd fmla="val 1065" name="adj"/>
            </a:avLst>
          </a:prstGeom>
          <a:solidFill>
            <a:schemeClr val="lt1"/>
          </a:solidFill>
          <a:ln cap="sq" cmpd="sng" w="9525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25" name="Shape 25"/>
          <p:cNvSpPr txBox="1"/>
          <p:nvPr>
            <p:ph type="title"/>
          </p:nvPr>
        </p:nvSpPr>
        <p:spPr>
          <a:xfrm>
            <a:off x="914400" y="274637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dk2"/>
              </a:buClr>
              <a:buFont typeface="Source Sans Pro"/>
              <a:buNone/>
              <a:defRPr b="0" i="0" sz="40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26" name="Shape 26"/>
          <p:cNvSpPr txBox="1"/>
          <p:nvPr>
            <p:ph idx="1" type="body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3985" lvl="0" marL="274320" marR="0" rtl="0" algn="l">
              <a:spcBef>
                <a:spcPts val="580"/>
              </a:spcBef>
              <a:buClr>
                <a:schemeClr val="accent1"/>
              </a:buClr>
              <a:buSzPct val="85000"/>
              <a:buFont typeface="Noto Sans Symbols"/>
              <a:buChar char="●"/>
              <a:defRPr b="0" i="0" sz="26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101600" lvl="1" marL="548640" marR="0" rtl="0" algn="l">
              <a:spcBef>
                <a:spcPts val="370"/>
              </a:spcBef>
              <a:buClr>
                <a:schemeClr val="accent2"/>
              </a:buClr>
              <a:buSzPct val="85000"/>
              <a:buFont typeface="Noto Sans Symbols"/>
              <a:buChar char="●"/>
              <a:defRPr b="0" i="0" sz="24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130810" lvl="2" marL="822960" marR="0" rtl="0" algn="l">
              <a:spcBef>
                <a:spcPts val="370"/>
              </a:spcBef>
              <a:buClr>
                <a:srgbClr val="E6AFA9"/>
              </a:buClr>
              <a:buSzPct val="85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132080" lvl="3" marL="1097280" marR="0" rtl="0" algn="l">
              <a:spcBef>
                <a:spcPts val="370"/>
              </a:spcBef>
              <a:buClr>
                <a:schemeClr val="accent3"/>
              </a:buClr>
              <a:buSzPct val="80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101600" lvl="4" marL="1371600" marR="0" rtl="0" algn="l">
              <a:spcBef>
                <a:spcPts val="370"/>
              </a:spcBef>
              <a:buClr>
                <a:schemeClr val="accent3"/>
              </a:buClr>
              <a:buSzPct val="100000"/>
              <a:buFont typeface="Libre Baskerville"/>
              <a:buChar char="o"/>
              <a:defRPr b="0" i="0" sz="20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121920" lvl="5" marL="1645920" marR="0" rtl="0" algn="l">
              <a:spcBef>
                <a:spcPts val="370"/>
              </a:spcBef>
              <a:buClr>
                <a:schemeClr val="accent3"/>
              </a:buClr>
              <a:buSzPct val="100000"/>
              <a:buFont typeface="Libre Baskerville"/>
              <a:buChar char="•"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indent="-116839" lvl="6" marL="1920240" marR="0" rtl="0" algn="l">
              <a:spcBef>
                <a:spcPts val="370"/>
              </a:spcBef>
              <a:buClr>
                <a:schemeClr val="accent2"/>
              </a:buClr>
              <a:buSzPct val="100000"/>
              <a:buFont typeface="Libre Baskerville"/>
              <a:buChar char="•"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indent="-124460" lvl="7" marL="2194560" marR="0" rtl="0" algn="l">
              <a:spcBef>
                <a:spcPts val="370"/>
              </a:spcBef>
              <a:buClr>
                <a:srgbClr val="E6AFA9"/>
              </a:buClr>
              <a:buSzPct val="100000"/>
              <a:buFont typeface="Libre Baskerville"/>
              <a:buChar char="•"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indent="-119379" lvl="8" marL="2468880" marR="0" rtl="0" algn="l">
              <a:spcBef>
                <a:spcPts val="370"/>
              </a:spcBef>
              <a:buClr>
                <a:srgbClr val="CAABA9"/>
              </a:buClr>
              <a:buSzPct val="100000"/>
              <a:buFont typeface="Libre Baskerville"/>
              <a:buChar char="•"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27" name="Shape 27"/>
          <p:cNvSpPr txBox="1"/>
          <p:nvPr>
            <p:ph idx="10" type="dt"/>
          </p:nvPr>
        </p:nvSpPr>
        <p:spPr>
          <a:xfrm>
            <a:off x="6172200" y="6191250"/>
            <a:ext cx="24765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28" name="Shape 28"/>
          <p:cNvSpPr txBox="1"/>
          <p:nvPr>
            <p:ph idx="11" type="ftr"/>
          </p:nvPr>
        </p:nvSpPr>
        <p:spPr>
          <a:xfrm>
            <a:off x="914400" y="6172200"/>
            <a:ext cx="39623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29" name="Shape 29"/>
          <p:cNvSpPr/>
          <p:nvPr>
            <p:ph idx="12" type="sldNum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1" anchor="ctr" bIns="0" lIns="0" rIns="0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Source Sans Pro"/>
              <a:buNone/>
            </a:pPr>
            <a:fld id="{00000000-1234-1234-1234-123412341234}" type="slidenum">
              <a:rPr b="0" i="0" lang="en-US" sz="1400" u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1">
            <a:alphaModFix/>
          </a:blip>
          <a:stretch>
            <a:fillRect b="0" l="0" r="0" t="0"/>
          </a:stretch>
        </a:blip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grpSp>
        <p:nvGrpSpPr>
          <p:cNvPr id="75" name="Shape 75"/>
          <p:cNvGrpSpPr/>
          <p:nvPr/>
        </p:nvGrpSpPr>
        <p:grpSpPr>
          <a:xfrm>
            <a:off x="66675" y="66675"/>
            <a:ext cx="9017000" cy="6699249"/>
            <a:chOff x="66675" y="66675"/>
            <a:chExt cx="9017000" cy="6699249"/>
          </a:xfrm>
        </p:grpSpPr>
        <p:pic>
          <p:nvPicPr>
            <p:cNvPr id="76" name="Shape 76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66675" y="66675"/>
              <a:ext cx="9017000" cy="669924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7" name="Shape 77"/>
            <p:cNvSpPr txBox="1"/>
            <p:nvPr/>
          </p:nvSpPr>
          <p:spPr>
            <a:xfrm>
              <a:off x="161925" y="166686"/>
              <a:ext cx="8820149" cy="649922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endParaRPr>
            </a:p>
          </p:txBody>
        </p:sp>
      </p:grpSp>
      <p:sp>
        <p:nvSpPr>
          <p:cNvPr id="78" name="Shape 78"/>
          <p:cNvSpPr txBox="1"/>
          <p:nvPr/>
        </p:nvSpPr>
        <p:spPr>
          <a:xfrm flipH="1" rot="10800000">
            <a:off x="69850" y="2376486"/>
            <a:ext cx="9013825" cy="9207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79" name="Shape 79"/>
          <p:cNvSpPr txBox="1"/>
          <p:nvPr/>
        </p:nvSpPr>
        <p:spPr>
          <a:xfrm>
            <a:off x="69850" y="2341561"/>
            <a:ext cx="9013825" cy="46036"/>
          </a:xfrm>
          <a:prstGeom prst="rect">
            <a:avLst/>
          </a:prstGeom>
          <a:solidFill>
            <a:srgbClr val="E6B1AB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80" name="Shape 80"/>
          <p:cNvSpPr txBox="1"/>
          <p:nvPr/>
        </p:nvSpPr>
        <p:spPr>
          <a:xfrm>
            <a:off x="68261" y="2468561"/>
            <a:ext cx="9015412" cy="46036"/>
          </a:xfrm>
          <a:prstGeom prst="rect">
            <a:avLst/>
          </a:prstGeom>
          <a:solidFill>
            <a:srgbClr val="918485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81" name="Shape 81"/>
          <p:cNvSpPr txBox="1"/>
          <p:nvPr>
            <p:ph type="title"/>
          </p:nvPr>
        </p:nvSpPr>
        <p:spPr>
          <a:xfrm>
            <a:off x="914400" y="274637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dk2"/>
              </a:buClr>
              <a:buFont typeface="Source Sans Pro"/>
              <a:buNone/>
              <a:defRPr b="0" i="0" sz="40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82" name="Shape 82"/>
          <p:cNvSpPr txBox="1"/>
          <p:nvPr>
            <p:ph idx="1" type="body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3985" lvl="0" marL="274320" marR="0" rtl="0" algn="l">
              <a:spcBef>
                <a:spcPts val="580"/>
              </a:spcBef>
              <a:buClr>
                <a:schemeClr val="accent1"/>
              </a:buClr>
              <a:buSzPct val="85000"/>
              <a:buFont typeface="Noto Sans Symbols"/>
              <a:buChar char="●"/>
              <a:defRPr b="0" i="0" sz="26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101600" lvl="1" marL="548640" marR="0" rtl="0" algn="l">
              <a:spcBef>
                <a:spcPts val="370"/>
              </a:spcBef>
              <a:buClr>
                <a:schemeClr val="accent2"/>
              </a:buClr>
              <a:buSzPct val="85000"/>
              <a:buFont typeface="Noto Sans Symbols"/>
              <a:buChar char="●"/>
              <a:defRPr b="0" i="0" sz="24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130810" lvl="2" marL="822960" marR="0" rtl="0" algn="l">
              <a:spcBef>
                <a:spcPts val="370"/>
              </a:spcBef>
              <a:buClr>
                <a:srgbClr val="E6AFA9"/>
              </a:buClr>
              <a:buSzPct val="85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132080" lvl="3" marL="1097280" marR="0" rtl="0" algn="l">
              <a:spcBef>
                <a:spcPts val="370"/>
              </a:spcBef>
              <a:buClr>
                <a:schemeClr val="accent3"/>
              </a:buClr>
              <a:buSzPct val="80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101600" lvl="4" marL="1371600" marR="0" rtl="0" algn="l">
              <a:spcBef>
                <a:spcPts val="370"/>
              </a:spcBef>
              <a:buClr>
                <a:schemeClr val="accent3"/>
              </a:buClr>
              <a:buSzPct val="100000"/>
              <a:buFont typeface="Libre Baskerville"/>
              <a:buChar char="o"/>
              <a:defRPr b="0" i="0" sz="20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121920" lvl="5" marL="1645920" marR="0" rtl="0" algn="l">
              <a:spcBef>
                <a:spcPts val="370"/>
              </a:spcBef>
              <a:buClr>
                <a:schemeClr val="accent3"/>
              </a:buClr>
              <a:buSzPct val="100000"/>
              <a:buFont typeface="Libre Baskerville"/>
              <a:buChar char="•"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indent="-116839" lvl="6" marL="1920240" marR="0" rtl="0" algn="l">
              <a:spcBef>
                <a:spcPts val="370"/>
              </a:spcBef>
              <a:buClr>
                <a:schemeClr val="accent2"/>
              </a:buClr>
              <a:buSzPct val="100000"/>
              <a:buFont typeface="Libre Baskerville"/>
              <a:buChar char="•"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indent="-124460" lvl="7" marL="2194560" marR="0" rtl="0" algn="l">
              <a:spcBef>
                <a:spcPts val="370"/>
              </a:spcBef>
              <a:buClr>
                <a:srgbClr val="E6AFA9"/>
              </a:buClr>
              <a:buSzPct val="100000"/>
              <a:buFont typeface="Libre Baskerville"/>
              <a:buChar char="•"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indent="-119379" lvl="8" marL="2468880" marR="0" rtl="0" algn="l">
              <a:spcBef>
                <a:spcPts val="370"/>
              </a:spcBef>
              <a:buClr>
                <a:srgbClr val="CAABA9"/>
              </a:buClr>
              <a:buSzPct val="100000"/>
              <a:buFont typeface="Libre Baskerville"/>
              <a:buChar char="•"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83" name="Shape 83"/>
          <p:cNvSpPr txBox="1"/>
          <p:nvPr>
            <p:ph idx="10" type="dt"/>
          </p:nvPr>
        </p:nvSpPr>
        <p:spPr>
          <a:xfrm>
            <a:off x="6172200" y="6191250"/>
            <a:ext cx="24765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84" name="Shape 84"/>
          <p:cNvSpPr txBox="1"/>
          <p:nvPr>
            <p:ph idx="11" type="ftr"/>
          </p:nvPr>
        </p:nvSpPr>
        <p:spPr>
          <a:xfrm>
            <a:off x="800100" y="6172200"/>
            <a:ext cx="40005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85" name="Shape 85"/>
          <p:cNvSpPr/>
          <p:nvPr>
            <p:ph idx="12" type="sldNum"/>
          </p:nvPr>
        </p:nvSpPr>
        <p:spPr>
          <a:xfrm>
            <a:off x="146050" y="6208712"/>
            <a:ext cx="457200" cy="457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1" anchor="ctr" bIns="0" lIns="0" rIns="0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Source Sans Pro"/>
              <a:buNone/>
            </a:pPr>
            <a:fld id="{00000000-1234-1234-1234-123412341234}" type="slidenum">
              <a:rPr b="0" i="0" lang="en-US" sz="1400" u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6" r:id="rId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94" name="Shape 94"/>
          <p:cNvSpPr/>
          <p:nvPr/>
        </p:nvSpPr>
        <p:spPr>
          <a:xfrm>
            <a:off x="63500" y="69850"/>
            <a:ext cx="9013825" cy="6692899"/>
          </a:xfrm>
          <a:prstGeom prst="roundRect">
            <a:avLst>
              <a:gd fmla="val 1065" name="adj"/>
            </a:avLst>
          </a:prstGeom>
          <a:solidFill>
            <a:schemeClr val="lt1"/>
          </a:solidFill>
          <a:ln cap="sq" cmpd="sng" w="9525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95" name="Shape 95"/>
          <p:cNvSpPr txBox="1"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96" name="Shape 96"/>
          <p:cNvSpPr/>
          <p:nvPr/>
        </p:nvSpPr>
        <p:spPr>
          <a:xfrm>
            <a:off x="63500" y="69850"/>
            <a:ext cx="9013825" cy="6692899"/>
          </a:xfrm>
          <a:prstGeom prst="roundRect">
            <a:avLst>
              <a:gd fmla="val 1065" name="adj"/>
            </a:avLst>
          </a:prstGeom>
          <a:solidFill>
            <a:schemeClr val="lt1"/>
          </a:solidFill>
          <a:ln cap="sq" cmpd="sng" w="9525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97" name="Shape 97"/>
          <p:cNvSpPr txBox="1"/>
          <p:nvPr>
            <p:ph type="title"/>
          </p:nvPr>
        </p:nvSpPr>
        <p:spPr>
          <a:xfrm>
            <a:off x="914400" y="274637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dk2"/>
              </a:buClr>
              <a:buFont typeface="Source Sans Pro"/>
              <a:buNone/>
              <a:defRPr b="0" i="0" sz="40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98" name="Shape 98"/>
          <p:cNvSpPr txBox="1"/>
          <p:nvPr>
            <p:ph idx="1" type="body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3985" lvl="0" marL="274320" marR="0" rtl="0" algn="l">
              <a:spcBef>
                <a:spcPts val="580"/>
              </a:spcBef>
              <a:buClr>
                <a:schemeClr val="accent1"/>
              </a:buClr>
              <a:buSzPct val="85000"/>
              <a:buFont typeface="Noto Sans Symbols"/>
              <a:buChar char="●"/>
              <a:defRPr b="0" i="0" sz="26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101600" lvl="1" marL="548640" marR="0" rtl="0" algn="l">
              <a:spcBef>
                <a:spcPts val="370"/>
              </a:spcBef>
              <a:buClr>
                <a:schemeClr val="accent2"/>
              </a:buClr>
              <a:buSzPct val="85000"/>
              <a:buFont typeface="Noto Sans Symbols"/>
              <a:buChar char="●"/>
              <a:defRPr b="0" i="0" sz="24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130810" lvl="2" marL="822960" marR="0" rtl="0" algn="l">
              <a:spcBef>
                <a:spcPts val="370"/>
              </a:spcBef>
              <a:buClr>
                <a:srgbClr val="E6AFA9"/>
              </a:buClr>
              <a:buSzPct val="85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132080" lvl="3" marL="1097280" marR="0" rtl="0" algn="l">
              <a:spcBef>
                <a:spcPts val="370"/>
              </a:spcBef>
              <a:buClr>
                <a:schemeClr val="accent3"/>
              </a:buClr>
              <a:buSzPct val="80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101600" lvl="4" marL="1371600" marR="0" rtl="0" algn="l">
              <a:spcBef>
                <a:spcPts val="370"/>
              </a:spcBef>
              <a:buClr>
                <a:schemeClr val="accent3"/>
              </a:buClr>
              <a:buSzPct val="100000"/>
              <a:buFont typeface="Libre Baskerville"/>
              <a:buChar char="o"/>
              <a:defRPr b="0" i="0" sz="20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121920" lvl="5" marL="1645920" marR="0" rtl="0" algn="l">
              <a:spcBef>
                <a:spcPts val="370"/>
              </a:spcBef>
              <a:buClr>
                <a:schemeClr val="accent3"/>
              </a:buClr>
              <a:buSzPct val="100000"/>
              <a:buFont typeface="Libre Baskerville"/>
              <a:buChar char="•"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indent="-116839" lvl="6" marL="1920240" marR="0" rtl="0" algn="l">
              <a:spcBef>
                <a:spcPts val="370"/>
              </a:spcBef>
              <a:buClr>
                <a:schemeClr val="accent2"/>
              </a:buClr>
              <a:buSzPct val="100000"/>
              <a:buFont typeface="Libre Baskerville"/>
              <a:buChar char="•"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indent="-124460" lvl="7" marL="2194560" marR="0" rtl="0" algn="l">
              <a:spcBef>
                <a:spcPts val="370"/>
              </a:spcBef>
              <a:buClr>
                <a:srgbClr val="E6AFA9"/>
              </a:buClr>
              <a:buSzPct val="100000"/>
              <a:buFont typeface="Libre Baskerville"/>
              <a:buChar char="•"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indent="-119379" lvl="8" marL="2468880" marR="0" rtl="0" algn="l">
              <a:spcBef>
                <a:spcPts val="370"/>
              </a:spcBef>
              <a:buClr>
                <a:srgbClr val="CAABA9"/>
              </a:buClr>
              <a:buSzPct val="100000"/>
              <a:buFont typeface="Libre Baskerville"/>
              <a:buChar char="•"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99" name="Shape 99"/>
          <p:cNvSpPr txBox="1"/>
          <p:nvPr>
            <p:ph idx="10" type="dt"/>
          </p:nvPr>
        </p:nvSpPr>
        <p:spPr>
          <a:xfrm>
            <a:off x="6172200" y="6191250"/>
            <a:ext cx="24765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100" name="Shape 100"/>
          <p:cNvSpPr txBox="1"/>
          <p:nvPr>
            <p:ph idx="11" type="ftr"/>
          </p:nvPr>
        </p:nvSpPr>
        <p:spPr>
          <a:xfrm>
            <a:off x="914400" y="6172200"/>
            <a:ext cx="39623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101" name="Shape 101"/>
          <p:cNvSpPr/>
          <p:nvPr>
            <p:ph idx="12" type="sldNum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1" anchor="ctr" bIns="0" lIns="0" rIns="0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Source Sans Pro"/>
              <a:buNone/>
            </a:pPr>
            <a:fld id="{00000000-1234-1234-1234-123412341234}" type="slidenum">
              <a:rPr b="0" i="0" lang="en-US" sz="1400" u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7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111" name="Shape 111"/>
          <p:cNvSpPr/>
          <p:nvPr/>
        </p:nvSpPr>
        <p:spPr>
          <a:xfrm>
            <a:off x="63500" y="69850"/>
            <a:ext cx="9013825" cy="6692899"/>
          </a:xfrm>
          <a:prstGeom prst="roundRect">
            <a:avLst>
              <a:gd fmla="val 1065" name="adj"/>
            </a:avLst>
          </a:prstGeom>
          <a:solidFill>
            <a:schemeClr val="lt1"/>
          </a:solidFill>
          <a:ln cap="sq" cmpd="sng" w="9525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112" name="Shape 112"/>
          <p:cNvSpPr txBox="1"/>
          <p:nvPr/>
        </p:nvSpPr>
        <p:spPr>
          <a:xfrm flipH="1" rot="10800000">
            <a:off x="68261" y="4683125"/>
            <a:ext cx="9007475" cy="9207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113" name="Shape 113"/>
          <p:cNvSpPr txBox="1"/>
          <p:nvPr/>
        </p:nvSpPr>
        <p:spPr>
          <a:xfrm>
            <a:off x="68261" y="4649787"/>
            <a:ext cx="9007475" cy="46036"/>
          </a:xfrm>
          <a:prstGeom prst="rect">
            <a:avLst/>
          </a:prstGeom>
          <a:solidFill>
            <a:srgbClr val="E6B1AB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114" name="Shape 114"/>
          <p:cNvSpPr txBox="1"/>
          <p:nvPr/>
        </p:nvSpPr>
        <p:spPr>
          <a:xfrm>
            <a:off x="68261" y="4773612"/>
            <a:ext cx="9007475" cy="47625"/>
          </a:xfrm>
          <a:prstGeom prst="rect">
            <a:avLst/>
          </a:prstGeom>
          <a:solidFill>
            <a:srgbClr val="918485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115" name="Shape 115"/>
          <p:cNvSpPr txBox="1"/>
          <p:nvPr>
            <p:ph type="title"/>
          </p:nvPr>
        </p:nvSpPr>
        <p:spPr>
          <a:xfrm>
            <a:off x="914400" y="274637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dk2"/>
              </a:buClr>
              <a:buFont typeface="Source Sans Pro"/>
              <a:buNone/>
              <a:defRPr b="0" i="0" sz="40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16" name="Shape 116"/>
          <p:cNvSpPr txBox="1"/>
          <p:nvPr>
            <p:ph idx="1" type="body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3985" lvl="0" marL="274320" marR="0" rtl="0" algn="l">
              <a:spcBef>
                <a:spcPts val="580"/>
              </a:spcBef>
              <a:buClr>
                <a:schemeClr val="accent1"/>
              </a:buClr>
              <a:buSzPct val="85000"/>
              <a:buFont typeface="Noto Sans Symbols"/>
              <a:buChar char="●"/>
              <a:defRPr b="0" i="0" sz="26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101600" lvl="1" marL="548640" marR="0" rtl="0" algn="l">
              <a:spcBef>
                <a:spcPts val="370"/>
              </a:spcBef>
              <a:buClr>
                <a:schemeClr val="accent2"/>
              </a:buClr>
              <a:buSzPct val="85000"/>
              <a:buFont typeface="Noto Sans Symbols"/>
              <a:buChar char="●"/>
              <a:defRPr b="0" i="0" sz="24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130810" lvl="2" marL="822960" marR="0" rtl="0" algn="l">
              <a:spcBef>
                <a:spcPts val="370"/>
              </a:spcBef>
              <a:buClr>
                <a:srgbClr val="E6AFA9"/>
              </a:buClr>
              <a:buSzPct val="85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132080" lvl="3" marL="1097280" marR="0" rtl="0" algn="l">
              <a:spcBef>
                <a:spcPts val="370"/>
              </a:spcBef>
              <a:buClr>
                <a:schemeClr val="accent3"/>
              </a:buClr>
              <a:buSzPct val="80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101600" lvl="4" marL="1371600" marR="0" rtl="0" algn="l">
              <a:spcBef>
                <a:spcPts val="370"/>
              </a:spcBef>
              <a:buClr>
                <a:schemeClr val="accent3"/>
              </a:buClr>
              <a:buSzPct val="100000"/>
              <a:buFont typeface="Libre Baskerville"/>
              <a:buChar char="o"/>
              <a:defRPr b="0" i="0" sz="20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121920" lvl="5" marL="1645920" marR="0" rtl="0" algn="l">
              <a:spcBef>
                <a:spcPts val="370"/>
              </a:spcBef>
              <a:buClr>
                <a:schemeClr val="accent3"/>
              </a:buClr>
              <a:buSzPct val="100000"/>
              <a:buFont typeface="Libre Baskerville"/>
              <a:buChar char="•"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indent="-116839" lvl="6" marL="1920240" marR="0" rtl="0" algn="l">
              <a:spcBef>
                <a:spcPts val="370"/>
              </a:spcBef>
              <a:buClr>
                <a:schemeClr val="accent2"/>
              </a:buClr>
              <a:buSzPct val="100000"/>
              <a:buFont typeface="Libre Baskerville"/>
              <a:buChar char="•"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indent="-124460" lvl="7" marL="2194560" marR="0" rtl="0" algn="l">
              <a:spcBef>
                <a:spcPts val="370"/>
              </a:spcBef>
              <a:buClr>
                <a:srgbClr val="E6AFA9"/>
              </a:buClr>
              <a:buSzPct val="100000"/>
              <a:buFont typeface="Libre Baskerville"/>
              <a:buChar char="•"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indent="-119379" lvl="8" marL="2468880" marR="0" rtl="0" algn="l">
              <a:spcBef>
                <a:spcPts val="370"/>
              </a:spcBef>
              <a:buClr>
                <a:srgbClr val="CAABA9"/>
              </a:buClr>
              <a:buSzPct val="100000"/>
              <a:buFont typeface="Libre Baskerville"/>
              <a:buChar char="•"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117" name="Shape 117"/>
          <p:cNvSpPr txBox="1"/>
          <p:nvPr>
            <p:ph idx="10" type="dt"/>
          </p:nvPr>
        </p:nvSpPr>
        <p:spPr>
          <a:xfrm>
            <a:off x="6172200" y="6191250"/>
            <a:ext cx="24765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118" name="Shape 118"/>
          <p:cNvSpPr txBox="1"/>
          <p:nvPr>
            <p:ph idx="11" type="ftr"/>
          </p:nvPr>
        </p:nvSpPr>
        <p:spPr>
          <a:xfrm>
            <a:off x="914400" y="6172200"/>
            <a:ext cx="38862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119" name="Shape 119"/>
          <p:cNvSpPr/>
          <p:nvPr>
            <p:ph idx="12" type="sldNum"/>
          </p:nvPr>
        </p:nvSpPr>
        <p:spPr>
          <a:xfrm>
            <a:off x="146050" y="6208712"/>
            <a:ext cx="457200" cy="457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1" anchor="ctr" bIns="0" lIns="0" rIns="0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Source Sans Pro"/>
              <a:buNone/>
            </a:pPr>
            <a:fld id="{00000000-1234-1234-1234-123412341234}" type="slidenum">
              <a:rPr b="0" i="0" lang="en-US" sz="1400" u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8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5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6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04.jpg"/><Relationship Id="rId4" Type="http://schemas.openxmlformats.org/officeDocument/2006/relationships/image" Target="../media/image02.jpg"/><Relationship Id="rId5" Type="http://schemas.openxmlformats.org/officeDocument/2006/relationships/image" Target="../media/image03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/>
          <p:nvPr>
            <p:ph idx="1" type="subTitle"/>
          </p:nvPr>
        </p:nvSpPr>
        <p:spPr>
          <a:xfrm>
            <a:off x="1295400" y="3200400"/>
            <a:ext cx="6400799" cy="16001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b="0" i="0" lang="en-US" sz="2600" u="none" cap="none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Authority and Power</a:t>
            </a:r>
          </a:p>
        </p:txBody>
      </p:sp>
      <p:sp>
        <p:nvSpPr>
          <p:cNvPr id="132" name="Shape 132"/>
          <p:cNvSpPr txBox="1"/>
          <p:nvPr>
            <p:ph type="ctrTitle"/>
          </p:nvPr>
        </p:nvSpPr>
        <p:spPr>
          <a:xfrm>
            <a:off x="457200" y="1506537"/>
            <a:ext cx="8229600" cy="147002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Source Sans Pro"/>
              <a:buNone/>
            </a:pPr>
            <a:r>
              <a:rPr b="0" i="0" lang="en-US" sz="4000" u="none" cap="none" strike="noStrik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Empowerment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/>
          <p:nvPr/>
        </p:nvSpPr>
        <p:spPr>
          <a:xfrm>
            <a:off x="3962400" y="4800600"/>
            <a:ext cx="4876799" cy="1828800"/>
          </a:xfrm>
          <a:prstGeom prst="rect">
            <a:avLst/>
          </a:prstGeom>
          <a:solidFill>
            <a:schemeClr val="accent1"/>
          </a:solidFill>
          <a:ln cap="flat" cmpd="sng" w="12700">
            <a:solidFill>
              <a:srgbClr val="9B320E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138" name="Shape 138"/>
          <p:cNvSpPr txBox="1"/>
          <p:nvPr>
            <p:ph type="title"/>
          </p:nvPr>
        </p:nvSpPr>
        <p:spPr>
          <a:xfrm>
            <a:off x="914400" y="274637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Source Sans Pro"/>
              <a:buNone/>
            </a:pPr>
            <a:r>
              <a:rPr b="0" i="0" lang="en-US" sz="40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AUTHORITY</a:t>
            </a:r>
          </a:p>
        </p:txBody>
      </p:sp>
      <p:sp>
        <p:nvSpPr>
          <p:cNvPr id="139" name="Shape 139"/>
          <p:cNvSpPr txBox="1"/>
          <p:nvPr>
            <p:ph idx="1" type="body"/>
          </p:nvPr>
        </p:nvSpPr>
        <p:spPr>
          <a:xfrm>
            <a:off x="304800" y="1676400"/>
            <a:ext cx="8610599" cy="16001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4762" lvl="0" marL="174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b="0" i="0" lang="en-US" sz="4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Authority </a:t>
            </a:r>
            <a:r>
              <a:rPr b="1" i="0" lang="en-US" sz="4800" u="sng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gives a person the right to make decisions in a particular situation.</a:t>
            </a:r>
          </a:p>
        </p:txBody>
      </p:sp>
      <p:sp>
        <p:nvSpPr>
          <p:cNvPr id="140" name="Shape 140"/>
          <p:cNvSpPr txBox="1"/>
          <p:nvPr/>
        </p:nvSpPr>
        <p:spPr>
          <a:xfrm>
            <a:off x="381000" y="4419600"/>
            <a:ext cx="6400799" cy="1904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576262" lvl="0" marL="5889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</a:pPr>
            <a:r>
              <a:rPr b="0" i="0" lang="en-US" sz="4400" u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given</a:t>
            </a:r>
          </a:p>
          <a:p>
            <a:pPr indent="-576262" lvl="0" marL="588962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</a:pPr>
            <a:r>
              <a:rPr b="0" i="0" lang="en-US" sz="4400" u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legal</a:t>
            </a:r>
          </a:p>
        </p:txBody>
      </p:sp>
      <p:sp>
        <p:nvSpPr>
          <p:cNvPr id="141" name="Shape 141"/>
          <p:cNvSpPr txBox="1"/>
          <p:nvPr/>
        </p:nvSpPr>
        <p:spPr>
          <a:xfrm>
            <a:off x="3886200" y="4029550"/>
            <a:ext cx="5029200" cy="27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576262" lvl="0" marL="588962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</a:pPr>
            <a:r>
              <a:rPr b="0" i="0" lang="en-US" sz="2800" u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Why do we need to have some people in authority?</a:t>
            </a:r>
          </a:p>
          <a:p>
            <a:pPr indent="-576262" lvl="0" marL="588962" marR="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</a:pPr>
            <a:r>
              <a:rPr b="0" i="0" lang="en-US" sz="2800" u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What do you think would happen if we did not?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/>
          <p:nvPr>
            <p:ph type="title"/>
          </p:nvPr>
        </p:nvSpPr>
        <p:spPr>
          <a:xfrm>
            <a:off x="914400" y="274637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Source Sans Pro"/>
              <a:buNone/>
            </a:pPr>
            <a:r>
              <a:rPr b="0" i="0" lang="en-US" sz="40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POWER</a:t>
            </a:r>
          </a:p>
        </p:txBody>
      </p:sp>
      <p:sp>
        <p:nvSpPr>
          <p:cNvPr id="147" name="Shape 147"/>
          <p:cNvSpPr txBox="1"/>
          <p:nvPr>
            <p:ph idx="1" type="body"/>
          </p:nvPr>
        </p:nvSpPr>
        <p:spPr>
          <a:xfrm>
            <a:off x="304800" y="1676400"/>
            <a:ext cx="8610599" cy="16001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4762" lvl="0" marL="174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b="1" i="0" lang="en-US" sz="4800" u="sng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When people are in authority, they have the </a:t>
            </a:r>
            <a:r>
              <a:rPr b="1" i="1" lang="en-US" sz="4800" u="sng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power</a:t>
            </a:r>
            <a:r>
              <a:rPr b="1" i="0" lang="en-US" sz="4800" u="sng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to affect the lives of others.</a:t>
            </a:r>
          </a:p>
        </p:txBody>
      </p:sp>
      <p:sp>
        <p:nvSpPr>
          <p:cNvPr id="148" name="Shape 148"/>
          <p:cNvSpPr txBox="1"/>
          <p:nvPr/>
        </p:nvSpPr>
        <p:spPr>
          <a:xfrm>
            <a:off x="368300" y="4418012"/>
            <a:ext cx="6400799" cy="1904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576262" lvl="0" marL="588962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</a:pPr>
            <a:r>
              <a:rPr b="0" i="0" lang="en-US" sz="4100" u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fair/unfair</a:t>
            </a:r>
          </a:p>
          <a:p>
            <a:pPr indent="-576262" lvl="0" marL="588962" marR="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</a:pPr>
            <a:r>
              <a:rPr b="0" i="0" lang="en-US" sz="4100" u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constitution</a:t>
            </a:r>
          </a:p>
          <a:p>
            <a:pPr indent="-576262" lvl="0" marL="588962" marR="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</a:pPr>
            <a:r>
              <a:rPr b="0" i="0" lang="en-US" sz="4100" u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human rights laws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/>
          <p:nvPr>
            <p:ph type="title"/>
          </p:nvPr>
        </p:nvSpPr>
        <p:spPr>
          <a:xfrm>
            <a:off x="914400" y="274637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2"/>
              </a:buClr>
              <a:buSzPct val="25000"/>
              <a:buFont typeface="Source Sans Pro"/>
              <a:buNone/>
            </a:pPr>
            <a:r>
              <a:t/>
            </a:r>
            <a:endParaRPr b="0" i="0" sz="4000" u="none" cap="none" strike="noStrike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54" name="Shape 154"/>
          <p:cNvSpPr txBox="1"/>
          <p:nvPr>
            <p:ph idx="1" type="body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74320" lvl="0" marL="274320" marR="0" rtl="0" algn="l">
              <a:spcBef>
                <a:spcPts val="0"/>
              </a:spcBef>
              <a:buClr>
                <a:schemeClr val="accent1"/>
              </a:buClr>
              <a:buSzPct val="85000"/>
              <a:buFont typeface="Noto Sans Symbols"/>
              <a:buNone/>
            </a:pPr>
            <a:r>
              <a:t/>
            </a:r>
            <a:endParaRPr sz="2600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pic>
        <p:nvPicPr>
          <p:cNvPr descr="http://www.ccla.org/rightswatch/wp-content/uploads/2014/04/c2.jpg" id="155" name="Shape 15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363537"/>
            <a:ext cx="9144000" cy="76533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/>
          <p:nvPr>
            <p:ph type="title"/>
          </p:nvPr>
        </p:nvSpPr>
        <p:spPr>
          <a:xfrm>
            <a:off x="914400" y="274637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Source Sans Pro"/>
              <a:buNone/>
            </a:pPr>
            <a:r>
              <a:rPr b="0" i="0" lang="en-US" sz="40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PERSONAL EMPOWERMENT</a:t>
            </a:r>
          </a:p>
        </p:txBody>
      </p:sp>
      <p:sp>
        <p:nvSpPr>
          <p:cNvPr id="161" name="Shape 161"/>
          <p:cNvSpPr txBox="1"/>
          <p:nvPr>
            <p:ph idx="1" type="body"/>
          </p:nvPr>
        </p:nvSpPr>
        <p:spPr>
          <a:xfrm>
            <a:off x="304800" y="1676400"/>
            <a:ext cx="8610599" cy="16001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4762" lvl="0" marL="174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b="0" i="0" lang="en-US" sz="4800" u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As you get older, the law will give you the authority to have more and more power over your own life.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/>
          <p:nvPr>
            <p:ph type="title"/>
          </p:nvPr>
        </p:nvSpPr>
        <p:spPr>
          <a:xfrm>
            <a:off x="914400" y="274637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2"/>
              </a:buClr>
              <a:buSzPct val="25000"/>
              <a:buFont typeface="Source Sans Pro"/>
              <a:buNone/>
            </a:pPr>
            <a:r>
              <a:t/>
            </a:r>
            <a:endParaRPr b="0" i="0" sz="4000" u="none" cap="none" strike="noStrike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67" name="Shape 167"/>
          <p:cNvSpPr txBox="1"/>
          <p:nvPr>
            <p:ph idx="1" type="body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74320" lvl="0" marL="274320" marR="0" rtl="0" algn="l">
              <a:spcBef>
                <a:spcPts val="0"/>
              </a:spcBef>
              <a:buClr>
                <a:schemeClr val="accent1"/>
              </a:buClr>
              <a:buSzPct val="85000"/>
              <a:buFont typeface="Noto Sans Symbols"/>
              <a:buNone/>
            </a:pPr>
            <a:r>
              <a:t/>
            </a:r>
            <a:endParaRPr sz="2600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pic>
        <p:nvPicPr>
          <p:cNvPr descr="http://firebirdcrossfit.com/wp-content/uploads/2013/07/with-great-power-comes-great-responsibility-spider-man.jpeg" id="168" name="Shape 16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90600" y="0"/>
            <a:ext cx="6934199" cy="6934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/>
          <p:nvPr>
            <p:ph type="title"/>
          </p:nvPr>
        </p:nvSpPr>
        <p:spPr>
          <a:xfrm>
            <a:off x="914400" y="274637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Source Sans Pro"/>
              <a:buNone/>
            </a:pPr>
            <a:r>
              <a:rPr b="0" i="0" lang="en-US" sz="40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Legal Milestones in Growing Up</a:t>
            </a:r>
          </a:p>
        </p:txBody>
      </p:sp>
      <p:pic>
        <p:nvPicPr>
          <p:cNvPr descr="https://www.novascotia.ca/snsmr/online/help/img/adult-identification-card.jpg" id="174" name="Shape 17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71800" y="3095625"/>
            <a:ext cx="2806699" cy="19811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cdn2-b.examiner.com/sites/default/files/styles/image_content_width/hash/bd/a9/vote_37.jpg?itok=lQra6zSe" id="175" name="Shape 17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248400" y="4191000"/>
            <a:ext cx="2314575" cy="21145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secure.ndp.ca/images/sample_cheque2.jpg" id="176" name="Shape 17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1000" y="1524000"/>
            <a:ext cx="3349624" cy="1419225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Shape 177"/>
          <p:cNvSpPr txBox="1"/>
          <p:nvPr/>
        </p:nvSpPr>
        <p:spPr>
          <a:xfrm>
            <a:off x="228600" y="5040312"/>
            <a:ext cx="5029199" cy="16001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576262" lvl="0" marL="5889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</a:pPr>
            <a:r>
              <a:rPr b="0" i="0" lang="en-US" sz="4400" u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power?</a:t>
            </a:r>
          </a:p>
          <a:p>
            <a:pPr indent="-576262" lvl="0" marL="588962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</a:pPr>
            <a:r>
              <a:rPr b="0" i="0" lang="en-US" sz="4400" u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responsibilities?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/>
          <p:nvPr>
            <p:ph type="title"/>
          </p:nvPr>
        </p:nvSpPr>
        <p:spPr>
          <a:xfrm>
            <a:off x="914400" y="274637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Source Sans Pro"/>
              <a:buNone/>
            </a:pPr>
            <a:r>
              <a:rPr b="0" i="0" lang="en-US" sz="40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PERSONAL EMPOWERMENT</a:t>
            </a:r>
          </a:p>
        </p:txBody>
      </p:sp>
      <p:sp>
        <p:nvSpPr>
          <p:cNvPr id="183" name="Shape 183"/>
          <p:cNvSpPr txBox="1"/>
          <p:nvPr>
            <p:ph idx="1" type="body"/>
          </p:nvPr>
        </p:nvSpPr>
        <p:spPr>
          <a:xfrm>
            <a:off x="304800" y="1676400"/>
            <a:ext cx="8610599" cy="16001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4762" lvl="0" marL="174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b="0" i="0" lang="en-US" sz="4400" u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Personal empowerment comes from </a:t>
            </a:r>
            <a:r>
              <a:rPr b="1" i="0" lang="en-US" sz="4400" u="sng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having the ability to do something about YOUR needs, wants, opinions, beliefs and feelings.</a:t>
            </a:r>
          </a:p>
        </p:txBody>
      </p:sp>
      <p:sp>
        <p:nvSpPr>
          <p:cNvPr id="184" name="Shape 184"/>
          <p:cNvSpPr txBox="1"/>
          <p:nvPr/>
        </p:nvSpPr>
        <p:spPr>
          <a:xfrm>
            <a:off x="2743212" y="5140275"/>
            <a:ext cx="6400800" cy="190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576262" lvl="0" marL="5889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</a:pPr>
            <a:r>
              <a:rPr b="0" i="0" lang="en-US" sz="4400" u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independence</a:t>
            </a:r>
          </a:p>
          <a:p>
            <a:pPr indent="-576262" lvl="0" marL="588962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</a:pPr>
            <a:r>
              <a:rPr b="0" i="0" lang="en-US" sz="4400" u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contributions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/>
          <p:nvPr/>
        </p:nvSpPr>
        <p:spPr>
          <a:xfrm>
            <a:off x="1638300" y="609600"/>
            <a:ext cx="2514599" cy="1600199"/>
          </a:xfrm>
          <a:prstGeom prst="ellipse">
            <a:avLst/>
          </a:prstGeom>
          <a:solidFill>
            <a:schemeClr val="accent1"/>
          </a:solidFill>
          <a:ln cap="flat" cmpd="sng" w="12700">
            <a:solidFill>
              <a:srgbClr val="9B320E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190" name="Shape 190"/>
          <p:cNvSpPr/>
          <p:nvPr/>
        </p:nvSpPr>
        <p:spPr>
          <a:xfrm>
            <a:off x="1638300" y="2895600"/>
            <a:ext cx="2514599" cy="1600199"/>
          </a:xfrm>
          <a:prstGeom prst="ellipse">
            <a:avLst/>
          </a:prstGeom>
          <a:solidFill>
            <a:schemeClr val="accent1"/>
          </a:solidFill>
          <a:ln cap="flat" cmpd="sng" w="12700">
            <a:solidFill>
              <a:srgbClr val="9B320E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191" name="Shape 191"/>
          <p:cNvSpPr/>
          <p:nvPr/>
        </p:nvSpPr>
        <p:spPr>
          <a:xfrm>
            <a:off x="4724400" y="2895600"/>
            <a:ext cx="2514599" cy="1600199"/>
          </a:xfrm>
          <a:prstGeom prst="ellipse">
            <a:avLst/>
          </a:prstGeom>
          <a:solidFill>
            <a:schemeClr val="accent1"/>
          </a:solidFill>
          <a:ln cap="flat" cmpd="sng" w="12700">
            <a:solidFill>
              <a:srgbClr val="9B320E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192" name="Shape 192"/>
          <p:cNvSpPr/>
          <p:nvPr/>
        </p:nvSpPr>
        <p:spPr>
          <a:xfrm>
            <a:off x="4724400" y="609600"/>
            <a:ext cx="2514599" cy="1600199"/>
          </a:xfrm>
          <a:prstGeom prst="ellipse">
            <a:avLst/>
          </a:prstGeom>
          <a:solidFill>
            <a:schemeClr val="accent1"/>
          </a:solidFill>
          <a:ln cap="flat" cmpd="sng" w="12700">
            <a:solidFill>
              <a:srgbClr val="9B320E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193" name="Shape 193"/>
          <p:cNvSpPr/>
          <p:nvPr/>
        </p:nvSpPr>
        <p:spPr>
          <a:xfrm>
            <a:off x="228600" y="4724400"/>
            <a:ext cx="2514599" cy="1600199"/>
          </a:xfrm>
          <a:prstGeom prst="ellipse">
            <a:avLst/>
          </a:prstGeom>
          <a:solidFill>
            <a:schemeClr val="accent1"/>
          </a:solidFill>
          <a:ln cap="flat" cmpd="sng" w="12700">
            <a:solidFill>
              <a:srgbClr val="9B320E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194" name="Shape 194"/>
          <p:cNvSpPr/>
          <p:nvPr/>
        </p:nvSpPr>
        <p:spPr>
          <a:xfrm>
            <a:off x="3200400" y="4724400"/>
            <a:ext cx="2514599" cy="1600199"/>
          </a:xfrm>
          <a:prstGeom prst="ellipse">
            <a:avLst/>
          </a:prstGeom>
          <a:solidFill>
            <a:schemeClr val="accent1"/>
          </a:solidFill>
          <a:ln cap="flat" cmpd="sng" w="12700">
            <a:solidFill>
              <a:srgbClr val="9B320E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195" name="Shape 195"/>
          <p:cNvSpPr/>
          <p:nvPr/>
        </p:nvSpPr>
        <p:spPr>
          <a:xfrm>
            <a:off x="6172200" y="4724400"/>
            <a:ext cx="2514599" cy="1600199"/>
          </a:xfrm>
          <a:prstGeom prst="ellipse">
            <a:avLst/>
          </a:prstGeom>
          <a:solidFill>
            <a:schemeClr val="accent1"/>
          </a:solidFill>
          <a:ln cap="flat" cmpd="sng" w="12700">
            <a:solidFill>
              <a:srgbClr val="9B320E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196" name="Shape 196"/>
          <p:cNvSpPr txBox="1"/>
          <p:nvPr/>
        </p:nvSpPr>
        <p:spPr>
          <a:xfrm>
            <a:off x="2305050" y="947737"/>
            <a:ext cx="1181100" cy="9239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Libre Baskerville"/>
              <a:buNone/>
            </a:pPr>
            <a:r>
              <a:rPr b="1" i="0" lang="en-US" sz="1800" u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Learn all you can learn.</a:t>
            </a:r>
          </a:p>
        </p:txBody>
      </p:sp>
      <p:sp>
        <p:nvSpPr>
          <p:cNvPr id="197" name="Shape 197"/>
          <p:cNvSpPr txBox="1"/>
          <p:nvPr/>
        </p:nvSpPr>
        <p:spPr>
          <a:xfrm>
            <a:off x="5391150" y="1225550"/>
            <a:ext cx="1181100" cy="3682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Libre Baskerville"/>
              <a:buNone/>
            </a:pPr>
            <a:r>
              <a:rPr b="1" i="0" lang="en-US" sz="1800" u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Volunteer</a:t>
            </a:r>
          </a:p>
        </p:txBody>
      </p:sp>
      <p:sp>
        <p:nvSpPr>
          <p:cNvPr id="198" name="Shape 198"/>
          <p:cNvSpPr txBox="1"/>
          <p:nvPr/>
        </p:nvSpPr>
        <p:spPr>
          <a:xfrm>
            <a:off x="2305050" y="3511550"/>
            <a:ext cx="1181100" cy="3682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Libre Baskerville"/>
              <a:buNone/>
            </a:pPr>
            <a:r>
              <a:rPr b="1" i="0" lang="en-US" sz="1800" u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Work</a:t>
            </a:r>
          </a:p>
        </p:txBody>
      </p:sp>
      <p:sp>
        <p:nvSpPr>
          <p:cNvPr id="199" name="Shape 199"/>
          <p:cNvSpPr txBox="1"/>
          <p:nvPr/>
        </p:nvSpPr>
        <p:spPr>
          <a:xfrm>
            <a:off x="5391150" y="3095625"/>
            <a:ext cx="1181100" cy="1200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Libre Baskerville"/>
              <a:buNone/>
            </a:pPr>
            <a:r>
              <a:rPr b="1" i="0" lang="en-US" sz="1800" u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Know where to go for help.</a:t>
            </a:r>
          </a:p>
        </p:txBody>
      </p:sp>
      <p:sp>
        <p:nvSpPr>
          <p:cNvPr id="200" name="Shape 200"/>
          <p:cNvSpPr txBox="1"/>
          <p:nvPr/>
        </p:nvSpPr>
        <p:spPr>
          <a:xfrm>
            <a:off x="895350" y="5062537"/>
            <a:ext cx="1181100" cy="9239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Libre Baskerville"/>
              <a:buNone/>
            </a:pPr>
            <a:r>
              <a:rPr b="1" i="0" lang="en-US" sz="1800" u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Be proud of your heritage.</a:t>
            </a:r>
          </a:p>
        </p:txBody>
      </p:sp>
      <p:sp>
        <p:nvSpPr>
          <p:cNvPr id="201" name="Shape 201"/>
          <p:cNvSpPr txBox="1"/>
          <p:nvPr/>
        </p:nvSpPr>
        <p:spPr>
          <a:xfrm>
            <a:off x="3867150" y="5200650"/>
            <a:ext cx="1181100" cy="6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Libre Baskerville"/>
              <a:buNone/>
            </a:pPr>
            <a:r>
              <a:rPr b="1" i="0" lang="en-US" sz="1800" u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Make friends.</a:t>
            </a:r>
          </a:p>
        </p:txBody>
      </p:sp>
      <p:sp>
        <p:nvSpPr>
          <p:cNvPr id="202" name="Shape 202"/>
          <p:cNvSpPr txBox="1"/>
          <p:nvPr/>
        </p:nvSpPr>
        <p:spPr>
          <a:xfrm>
            <a:off x="6486525" y="5095875"/>
            <a:ext cx="1885950" cy="9239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Libre Baskerville"/>
              <a:buNone/>
            </a:pPr>
            <a:r>
              <a:rPr b="1" i="0" lang="en-US" sz="1800" u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Know your rights and responsibilities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3_Equity">
  <a:themeElements>
    <a:clrScheme name="Equity">
      <a:dk1>
        <a:srgbClr val="000000"/>
      </a:dk1>
      <a:lt1>
        <a:srgbClr val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1_Equity">
  <a:themeElements>
    <a:clrScheme name="Equity">
      <a:dk1>
        <a:srgbClr val="000000"/>
      </a:dk1>
      <a:lt1>
        <a:srgbClr val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4_Equity">
  <a:themeElements>
    <a:clrScheme name="Equity">
      <a:dk1>
        <a:srgbClr val="000000"/>
      </a:dk1>
      <a:lt1>
        <a:srgbClr val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Equity">
  <a:themeElements>
    <a:clrScheme name="Equity">
      <a:dk1>
        <a:srgbClr val="000000"/>
      </a:dk1>
      <a:lt1>
        <a:srgbClr val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2_Equity">
  <a:themeElements>
    <a:clrScheme name="Equity">
      <a:dk1>
        <a:srgbClr val="000000"/>
      </a:dk1>
      <a:lt1>
        <a:srgbClr val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