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6858000" cx="9144000"/>
  <p:notesSz cx="6858000" cy="9144000"/>
  <p:embeddedFontLst>
    <p:embeddedFont>
      <p:font typeface="Tahoma"/>
      <p:regular r:id="rId35"/>
      <p:bold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Tahoma-regular.fnt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Tahoma-bold.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1" name="Shape 9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5" name="Shape 14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1" name="Shape 15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7" name="Shape 15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4" name="Shape 16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0" name="Shape 17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6" name="Shape 17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2" name="Shape 1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8" name="Shape 1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94" name="Shape 1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0" name="Shape 2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7" name="Shape 9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6" name="Shape 2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2" name="Shape 2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7" name="Shape 2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23" name="Shape 2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29" name="Shape 22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3" name="Shape 233"/>
        <p:cNvGrpSpPr/>
        <p:nvPr/>
      </p:nvGrpSpPr>
      <p:grpSpPr>
        <a:xfrm>
          <a:off x="0" y="0"/>
          <a:ext cx="0" cy="0"/>
          <a:chOff x="0" y="0"/>
          <a:chExt cx="0" cy="0"/>
        </a:xfrm>
      </p:grpSpPr>
      <p:sp>
        <p:nvSpPr>
          <p:cNvPr id="234" name="Shape 23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35" name="Shape 23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9" name="Shape 239"/>
        <p:cNvGrpSpPr/>
        <p:nvPr/>
      </p:nvGrpSpPr>
      <p:grpSpPr>
        <a:xfrm>
          <a:off x="0" y="0"/>
          <a:ext cx="0" cy="0"/>
          <a:chOff x="0" y="0"/>
          <a:chExt cx="0" cy="0"/>
        </a:xfrm>
      </p:grpSpPr>
      <p:sp>
        <p:nvSpPr>
          <p:cNvPr id="240" name="Shape 24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41" name="Shape 24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48" name="Shape 24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3" name="Shape 253"/>
        <p:cNvGrpSpPr/>
        <p:nvPr/>
      </p:nvGrpSpPr>
      <p:grpSpPr>
        <a:xfrm>
          <a:off x="0" y="0"/>
          <a:ext cx="0" cy="0"/>
          <a:chOff x="0" y="0"/>
          <a:chExt cx="0" cy="0"/>
        </a:xfrm>
      </p:grpSpPr>
      <p:sp>
        <p:nvSpPr>
          <p:cNvPr id="254" name="Shape 25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55" name="Shape 25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8" name="Shape 258"/>
        <p:cNvGrpSpPr/>
        <p:nvPr/>
      </p:nvGrpSpPr>
      <p:grpSpPr>
        <a:xfrm>
          <a:off x="0" y="0"/>
          <a:ext cx="0" cy="0"/>
          <a:chOff x="0" y="0"/>
          <a:chExt cx="0" cy="0"/>
        </a:xfrm>
      </p:grpSpPr>
      <p:sp>
        <p:nvSpPr>
          <p:cNvPr id="259" name="Shape 2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60" name="Shape 2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3" name="Shape 10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9" name="Shape 10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4" name="Shape 11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0" name="Shape 12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6" name="Shape 12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2" name="Shape 13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9" name="Shape 13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2" name="Shape 12"/>
        <p:cNvGrpSpPr/>
        <p:nvPr/>
      </p:nvGrpSpPr>
      <p:grpSpPr>
        <a:xfrm>
          <a:off x="0" y="0"/>
          <a:ext cx="0" cy="0"/>
          <a:chOff x="0" y="0"/>
          <a:chExt cx="0" cy="0"/>
        </a:xfrm>
      </p:grpSpPr>
      <p:sp>
        <p:nvSpPr>
          <p:cNvPr id="13" name="Shape 13"/>
          <p:cNvSpPr txBox="1"/>
          <p:nvPr>
            <p:ph type="title"/>
          </p:nvPr>
        </p:nvSpPr>
        <p:spPr>
          <a:xfrm>
            <a:off x="228600" y="457200"/>
            <a:ext cx="7772400" cy="1143000"/>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0"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0"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0"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0"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0"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0"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0"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0" i="0" sz="4400" u="none" cap="none" strike="noStrike">
                <a:solidFill>
                  <a:schemeClr val="lt2"/>
                </a:solidFill>
                <a:latin typeface="Tahoma"/>
                <a:ea typeface="Tahoma"/>
                <a:cs typeface="Tahoma"/>
                <a:sym typeface="Tahoma"/>
              </a:defRPr>
            </a:lvl9pPr>
          </a:lstStyle>
          <a:p/>
        </p:txBody>
      </p:sp>
      <p:sp>
        <p:nvSpPr>
          <p:cNvPr id="14" name="Shape 14"/>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15" name="Shape 15"/>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16" name="Shape 16"/>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Comic Sans MS"/>
              <a:buNone/>
            </a:pPr>
            <a:fld id="{00000000-1234-1234-1234-123412341234}" type="slidenum">
              <a:rPr b="0" i="0" lang="en-US" sz="1400" u="none">
                <a:solidFill>
                  <a:schemeClr val="lt1"/>
                </a:solidFill>
                <a:latin typeface="Comic Sans MS"/>
                <a:ea typeface="Comic Sans MS"/>
                <a:cs typeface="Comic Sans MS"/>
                <a:sym typeface="Comic Sans MS"/>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69" name="Shape 69"/>
        <p:cNvGrpSpPr/>
        <p:nvPr/>
      </p:nvGrpSpPr>
      <p:grpSpPr>
        <a:xfrm>
          <a:off x="0" y="0"/>
          <a:ext cx="0" cy="0"/>
          <a:chOff x="0" y="0"/>
          <a:chExt cx="0" cy="0"/>
        </a:xfrm>
      </p:grpSpPr>
      <p:sp>
        <p:nvSpPr>
          <p:cNvPr id="70" name="Shape 70"/>
          <p:cNvSpPr txBox="1"/>
          <p:nvPr>
            <p:ph type="title"/>
          </p:nvPr>
        </p:nvSpPr>
        <p:spPr>
          <a:xfrm>
            <a:off x="228600" y="457200"/>
            <a:ext cx="7772400" cy="1143000"/>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0"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0"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0"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0"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0"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0"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0"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0" i="0" sz="4400" u="none" cap="none" strike="noStrike">
                <a:solidFill>
                  <a:schemeClr val="lt2"/>
                </a:solidFill>
                <a:latin typeface="Tahoma"/>
                <a:ea typeface="Tahoma"/>
                <a:cs typeface="Tahoma"/>
                <a:sym typeface="Tahoma"/>
              </a:defRPr>
            </a:lvl9pPr>
          </a:lstStyle>
          <a:p/>
        </p:txBody>
      </p:sp>
      <p:sp>
        <p:nvSpPr>
          <p:cNvPr id="71" name="Shape 71"/>
          <p:cNvSpPr txBox="1"/>
          <p:nvPr>
            <p:ph idx="1" type="body"/>
          </p:nvPr>
        </p:nvSpPr>
        <p:spPr>
          <a:xfrm>
            <a:off x="685800" y="1981200"/>
            <a:ext cx="7772400" cy="4114800"/>
          </a:xfrm>
          <a:prstGeom prst="rect">
            <a:avLst/>
          </a:prstGeom>
          <a:noFill/>
          <a:ln>
            <a:noFill/>
          </a:ln>
        </p:spPr>
        <p:txBody>
          <a:bodyPr anchorCtr="0" anchor="t" bIns="91425" lIns="91425" rIns="91425" tIns="91425"/>
          <a:lstStyle>
            <a:lvl1pPr indent="-190500" lvl="0" marL="342900" marR="0" rtl="0" algn="l">
              <a:spcBef>
                <a:spcPts val="640"/>
              </a:spcBef>
              <a:spcAft>
                <a:spcPts val="0"/>
              </a:spcAft>
              <a:buClr>
                <a:schemeClr val="folHlink"/>
              </a:buClr>
              <a:buSzPct val="75000"/>
              <a:buFont typeface="Arial"/>
              <a:buChar char="●"/>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folHlink"/>
              </a:buClr>
              <a:buSzPct val="100000"/>
              <a:buFont typeface="Tahoma"/>
              <a:buChar char="–"/>
              <a:defRPr b="0" i="0" sz="2800" u="none" cap="none" strike="noStrike">
                <a:solidFill>
                  <a:schemeClr val="lt1"/>
                </a:solidFill>
                <a:latin typeface="Tahoma"/>
                <a:ea typeface="Tahoma"/>
                <a:cs typeface="Tahoma"/>
                <a:sym typeface="Tahoma"/>
              </a:defRPr>
            </a:lvl2pPr>
            <a:lvl3pPr indent="-137160" lvl="2" marL="1143000" marR="0" rtl="0" algn="l">
              <a:spcBef>
                <a:spcPts val="480"/>
              </a:spcBef>
              <a:spcAft>
                <a:spcPts val="0"/>
              </a:spcAft>
              <a:buClr>
                <a:schemeClr val="folHlink"/>
              </a:buClr>
              <a:buSzPct val="59999"/>
              <a:buFont typeface="Arial"/>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65100" lvl="4" marL="20574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5pPr>
            <a:lvl6pPr indent="-165100" lvl="5" marL="25146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6pPr>
            <a:lvl7pPr indent="-165100" lvl="6" marL="29718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7pPr>
            <a:lvl8pPr indent="-165100" lvl="7" marL="34290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8pPr>
            <a:lvl9pPr indent="-165100" lvl="8" marL="38862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9pPr>
          </a:lstStyle>
          <a:p/>
        </p:txBody>
      </p:sp>
      <p:sp>
        <p:nvSpPr>
          <p:cNvPr id="72" name="Shape 72"/>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73" name="Shape 73"/>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74" name="Shape 74"/>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Comic Sans MS"/>
              <a:buNone/>
            </a:pPr>
            <a:fld id="{00000000-1234-1234-1234-123412341234}" type="slidenum">
              <a:rPr b="0" i="0" lang="en-US" sz="1400" u="none">
                <a:solidFill>
                  <a:schemeClr val="lt1"/>
                </a:solidFill>
                <a:latin typeface="Comic Sans MS"/>
                <a:ea typeface="Comic Sans MS"/>
                <a:cs typeface="Comic Sans MS"/>
                <a:sym typeface="Comic Sans MS"/>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3" name="Shape 83"/>
        <p:cNvGrpSpPr/>
        <p:nvPr/>
      </p:nvGrpSpPr>
      <p:grpSpPr>
        <a:xfrm>
          <a:off x="0" y="0"/>
          <a:ext cx="0" cy="0"/>
          <a:chOff x="0" y="0"/>
          <a:chExt cx="0" cy="0"/>
        </a:xfrm>
      </p:grpSpPr>
      <p:sp>
        <p:nvSpPr>
          <p:cNvPr id="84" name="Shape 84"/>
          <p:cNvSpPr txBox="1"/>
          <p:nvPr>
            <p:ph type="ctrTitle"/>
          </p:nvPr>
        </p:nvSpPr>
        <p:spPr>
          <a:xfrm>
            <a:off x="685800" y="2133600"/>
            <a:ext cx="7772400" cy="1143000"/>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0"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0"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0"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0"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0"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0"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0"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0" i="0" sz="4400" u="none" cap="none" strike="noStrike">
                <a:solidFill>
                  <a:schemeClr val="lt2"/>
                </a:solidFill>
                <a:latin typeface="Tahoma"/>
                <a:ea typeface="Tahoma"/>
                <a:cs typeface="Tahoma"/>
                <a:sym typeface="Tahoma"/>
              </a:defRPr>
            </a:lvl9pPr>
          </a:lstStyle>
          <a:p/>
        </p:txBody>
      </p:sp>
      <p:sp>
        <p:nvSpPr>
          <p:cNvPr id="85" name="Shape 85"/>
          <p:cNvSpPr txBox="1"/>
          <p:nvPr>
            <p:ph idx="1" type="subTitle"/>
          </p:nvPr>
        </p:nvSpPr>
        <p:spPr>
          <a:xfrm>
            <a:off x="14478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folHlink"/>
              </a:buClr>
              <a:buFont typeface="Arial"/>
              <a:buNone/>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folHlink"/>
              </a:buClr>
              <a:buSzPct val="100000"/>
              <a:buFont typeface="Tahoma"/>
              <a:buChar char="–"/>
              <a:defRPr b="0" i="0" sz="2800" u="none" cap="none" strike="noStrike">
                <a:solidFill>
                  <a:schemeClr val="lt1"/>
                </a:solidFill>
                <a:latin typeface="Tahoma"/>
                <a:ea typeface="Tahoma"/>
                <a:cs typeface="Tahoma"/>
                <a:sym typeface="Tahoma"/>
              </a:defRPr>
            </a:lvl2pPr>
            <a:lvl3pPr indent="-137160" lvl="2" marL="1143000" marR="0" rtl="0" algn="l">
              <a:spcBef>
                <a:spcPts val="480"/>
              </a:spcBef>
              <a:spcAft>
                <a:spcPts val="0"/>
              </a:spcAft>
              <a:buClr>
                <a:schemeClr val="folHlink"/>
              </a:buClr>
              <a:buSzPct val="59999"/>
              <a:buFont typeface="Arial"/>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65100" lvl="4" marL="20574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5pPr>
            <a:lvl6pPr indent="-165100" lvl="5" marL="25146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6pPr>
            <a:lvl7pPr indent="-165100" lvl="6" marL="29718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7pPr>
            <a:lvl8pPr indent="-165100" lvl="7" marL="34290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8pPr>
            <a:lvl9pPr indent="-165100" lvl="8" marL="38862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9pPr>
          </a:lstStyle>
          <a:p/>
        </p:txBody>
      </p:sp>
      <p:sp>
        <p:nvSpPr>
          <p:cNvPr id="86" name="Shape 86"/>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87" name="Shape 87"/>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88" name="Shape 88"/>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CCECFF"/>
              </a:buClr>
              <a:buSzPct val="25000"/>
              <a:buFont typeface="Comic Sans MS"/>
              <a:buNone/>
            </a:pPr>
            <a:fld id="{00000000-1234-1234-1234-123412341234}" type="slidenum">
              <a:rPr b="0" i="0" lang="en-US" sz="1400" u="none">
                <a:solidFill>
                  <a:srgbClr val="CCECFF"/>
                </a:solidFill>
                <a:latin typeface="Comic Sans MS"/>
                <a:ea typeface="Comic Sans MS"/>
                <a:cs typeface="Comic Sans MS"/>
                <a:sym typeface="Comic Sans MS"/>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7" name="Shape 17"/>
        <p:cNvGrpSpPr/>
        <p:nvPr/>
      </p:nvGrpSpPr>
      <p:grpSpPr>
        <a:xfrm>
          <a:off x="0" y="0"/>
          <a:ext cx="0" cy="0"/>
          <a:chOff x="0" y="0"/>
          <a:chExt cx="0" cy="0"/>
        </a:xfrm>
      </p:grpSpPr>
      <p:sp>
        <p:nvSpPr>
          <p:cNvPr id="18" name="Shape 18"/>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19" name="Shape 19"/>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20" name="Shape 20"/>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Comic Sans MS"/>
              <a:buNone/>
            </a:pPr>
            <a:fld id="{00000000-1234-1234-1234-123412341234}" type="slidenum">
              <a:rPr b="0" i="0" lang="en-US" sz="1400" u="none">
                <a:solidFill>
                  <a:schemeClr val="lt1"/>
                </a:solidFill>
                <a:latin typeface="Comic Sans MS"/>
                <a:ea typeface="Comic Sans MS"/>
                <a:cs typeface="Comic Sans MS"/>
                <a:sym typeface="Comic Sans MS"/>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21" name="Shape 21"/>
        <p:cNvGrpSpPr/>
        <p:nvPr/>
      </p:nvGrpSpPr>
      <p:grpSpPr>
        <a:xfrm>
          <a:off x="0" y="0"/>
          <a:ext cx="0" cy="0"/>
          <a:chOff x="0" y="0"/>
          <a:chExt cx="0" cy="0"/>
        </a:xfrm>
      </p:grpSpPr>
      <p:sp>
        <p:nvSpPr>
          <p:cNvPr id="22" name="Shape 22"/>
          <p:cNvSpPr txBox="1"/>
          <p:nvPr>
            <p:ph type="title"/>
          </p:nvPr>
        </p:nvSpPr>
        <p:spPr>
          <a:xfrm rot="5400000">
            <a:off x="4610099" y="2247900"/>
            <a:ext cx="5638800" cy="2057400"/>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0"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0"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0"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0"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0"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0"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0"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0" i="0" sz="4400" u="none" cap="none" strike="noStrike">
                <a:solidFill>
                  <a:schemeClr val="lt2"/>
                </a:solidFill>
                <a:latin typeface="Tahoma"/>
                <a:ea typeface="Tahoma"/>
                <a:cs typeface="Tahoma"/>
                <a:sym typeface="Tahoma"/>
              </a:defRPr>
            </a:lvl9pPr>
          </a:lstStyle>
          <a:p/>
        </p:txBody>
      </p:sp>
      <p:sp>
        <p:nvSpPr>
          <p:cNvPr id="23" name="Shape 23"/>
          <p:cNvSpPr txBox="1"/>
          <p:nvPr>
            <p:ph idx="1" type="body"/>
          </p:nvPr>
        </p:nvSpPr>
        <p:spPr>
          <a:xfrm rot="5400000">
            <a:off x="419100" y="266700"/>
            <a:ext cx="5638800" cy="6019799"/>
          </a:xfrm>
          <a:prstGeom prst="rect">
            <a:avLst/>
          </a:prstGeom>
          <a:noFill/>
          <a:ln>
            <a:noFill/>
          </a:ln>
        </p:spPr>
        <p:txBody>
          <a:bodyPr anchorCtr="0" anchor="t" bIns="91425" lIns="91425" rIns="91425" tIns="91425"/>
          <a:lstStyle>
            <a:lvl1pPr indent="-190500" lvl="0" marL="342900" marR="0" rtl="0" algn="l">
              <a:spcBef>
                <a:spcPts val="640"/>
              </a:spcBef>
              <a:spcAft>
                <a:spcPts val="0"/>
              </a:spcAft>
              <a:buClr>
                <a:schemeClr val="folHlink"/>
              </a:buClr>
              <a:buSzPct val="75000"/>
              <a:buFont typeface="Arial"/>
              <a:buChar char="●"/>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folHlink"/>
              </a:buClr>
              <a:buSzPct val="100000"/>
              <a:buFont typeface="Tahoma"/>
              <a:buChar char="–"/>
              <a:defRPr b="0" i="0" sz="2800" u="none" cap="none" strike="noStrike">
                <a:solidFill>
                  <a:schemeClr val="lt1"/>
                </a:solidFill>
                <a:latin typeface="Tahoma"/>
                <a:ea typeface="Tahoma"/>
                <a:cs typeface="Tahoma"/>
                <a:sym typeface="Tahoma"/>
              </a:defRPr>
            </a:lvl2pPr>
            <a:lvl3pPr indent="-137160" lvl="2" marL="1143000" marR="0" rtl="0" algn="l">
              <a:spcBef>
                <a:spcPts val="480"/>
              </a:spcBef>
              <a:spcAft>
                <a:spcPts val="0"/>
              </a:spcAft>
              <a:buClr>
                <a:schemeClr val="folHlink"/>
              </a:buClr>
              <a:buSzPct val="59999"/>
              <a:buFont typeface="Arial"/>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65100" lvl="4" marL="20574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5pPr>
            <a:lvl6pPr indent="-165100" lvl="5" marL="25146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6pPr>
            <a:lvl7pPr indent="-165100" lvl="6" marL="29718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7pPr>
            <a:lvl8pPr indent="-165100" lvl="7" marL="34290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8pPr>
            <a:lvl9pPr indent="-165100" lvl="8" marL="38862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9pPr>
          </a:lstStyle>
          <a:p/>
        </p:txBody>
      </p:sp>
      <p:sp>
        <p:nvSpPr>
          <p:cNvPr id="24" name="Shape 24"/>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25" name="Shape 25"/>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26" name="Shape 26"/>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Comic Sans MS"/>
              <a:buNone/>
            </a:pPr>
            <a:fld id="{00000000-1234-1234-1234-123412341234}" type="slidenum">
              <a:rPr b="0" i="0" lang="en-US" sz="1400" u="none">
                <a:solidFill>
                  <a:schemeClr val="lt1"/>
                </a:solidFill>
                <a:latin typeface="Comic Sans MS"/>
                <a:ea typeface="Comic Sans MS"/>
                <a:cs typeface="Comic Sans MS"/>
                <a:sym typeface="Comic Sans MS"/>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7" name="Shape 27"/>
        <p:cNvGrpSpPr/>
        <p:nvPr/>
      </p:nvGrpSpPr>
      <p:grpSpPr>
        <a:xfrm>
          <a:off x="0" y="0"/>
          <a:ext cx="0" cy="0"/>
          <a:chOff x="0" y="0"/>
          <a:chExt cx="0" cy="0"/>
        </a:xfrm>
      </p:grpSpPr>
      <p:sp>
        <p:nvSpPr>
          <p:cNvPr id="28" name="Shape 28"/>
          <p:cNvSpPr txBox="1"/>
          <p:nvPr>
            <p:ph type="title"/>
          </p:nvPr>
        </p:nvSpPr>
        <p:spPr>
          <a:xfrm>
            <a:off x="228600" y="457200"/>
            <a:ext cx="7772400" cy="1143000"/>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0"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0"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0"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0"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0"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0"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0"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0" i="0" sz="4400" u="none" cap="none" strike="noStrike">
                <a:solidFill>
                  <a:schemeClr val="lt2"/>
                </a:solidFill>
                <a:latin typeface="Tahoma"/>
                <a:ea typeface="Tahoma"/>
                <a:cs typeface="Tahoma"/>
                <a:sym typeface="Tahoma"/>
              </a:defRPr>
            </a:lvl9pPr>
          </a:lstStyle>
          <a:p/>
        </p:txBody>
      </p:sp>
      <p:sp>
        <p:nvSpPr>
          <p:cNvPr id="29" name="Shape 29"/>
          <p:cNvSpPr txBox="1"/>
          <p:nvPr>
            <p:ph idx="1" type="body"/>
          </p:nvPr>
        </p:nvSpPr>
        <p:spPr>
          <a:xfrm rot="5400000">
            <a:off x="2514599" y="152399"/>
            <a:ext cx="4114800" cy="7772400"/>
          </a:xfrm>
          <a:prstGeom prst="rect">
            <a:avLst/>
          </a:prstGeom>
          <a:noFill/>
          <a:ln>
            <a:noFill/>
          </a:ln>
        </p:spPr>
        <p:txBody>
          <a:bodyPr anchorCtr="0" anchor="t" bIns="91425" lIns="91425" rIns="91425" tIns="91425"/>
          <a:lstStyle>
            <a:lvl1pPr indent="-190500" lvl="0" marL="342900" marR="0" rtl="0" algn="l">
              <a:spcBef>
                <a:spcPts val="640"/>
              </a:spcBef>
              <a:spcAft>
                <a:spcPts val="0"/>
              </a:spcAft>
              <a:buClr>
                <a:schemeClr val="folHlink"/>
              </a:buClr>
              <a:buSzPct val="75000"/>
              <a:buFont typeface="Arial"/>
              <a:buChar char="●"/>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folHlink"/>
              </a:buClr>
              <a:buSzPct val="100000"/>
              <a:buFont typeface="Tahoma"/>
              <a:buChar char="–"/>
              <a:defRPr b="0" i="0" sz="2800" u="none" cap="none" strike="noStrike">
                <a:solidFill>
                  <a:schemeClr val="lt1"/>
                </a:solidFill>
                <a:latin typeface="Tahoma"/>
                <a:ea typeface="Tahoma"/>
                <a:cs typeface="Tahoma"/>
                <a:sym typeface="Tahoma"/>
              </a:defRPr>
            </a:lvl2pPr>
            <a:lvl3pPr indent="-137160" lvl="2" marL="1143000" marR="0" rtl="0" algn="l">
              <a:spcBef>
                <a:spcPts val="480"/>
              </a:spcBef>
              <a:spcAft>
                <a:spcPts val="0"/>
              </a:spcAft>
              <a:buClr>
                <a:schemeClr val="folHlink"/>
              </a:buClr>
              <a:buSzPct val="59999"/>
              <a:buFont typeface="Arial"/>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65100" lvl="4" marL="20574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5pPr>
            <a:lvl6pPr indent="-165100" lvl="5" marL="25146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6pPr>
            <a:lvl7pPr indent="-165100" lvl="6" marL="29718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7pPr>
            <a:lvl8pPr indent="-165100" lvl="7" marL="34290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8pPr>
            <a:lvl9pPr indent="-165100" lvl="8" marL="38862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9pPr>
          </a:lstStyle>
          <a:p/>
        </p:txBody>
      </p:sp>
      <p:sp>
        <p:nvSpPr>
          <p:cNvPr id="30" name="Shape 30"/>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31" name="Shape 31"/>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32" name="Shape 32"/>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Comic Sans MS"/>
              <a:buNone/>
            </a:pPr>
            <a:fld id="{00000000-1234-1234-1234-123412341234}" type="slidenum">
              <a:rPr b="0" i="0" lang="en-US" sz="1400" u="none">
                <a:solidFill>
                  <a:schemeClr val="lt1"/>
                </a:solidFill>
                <a:latin typeface="Comic Sans MS"/>
                <a:ea typeface="Comic Sans MS"/>
                <a:cs typeface="Comic Sans MS"/>
                <a:sym typeface="Comic Sans MS"/>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33" name="Shape 33"/>
        <p:cNvGrpSpPr/>
        <p:nvPr/>
      </p:nvGrpSpPr>
      <p:grpSpPr>
        <a:xfrm>
          <a:off x="0" y="0"/>
          <a:ext cx="0" cy="0"/>
          <a:chOff x="0" y="0"/>
          <a:chExt cx="0" cy="0"/>
        </a:xfrm>
      </p:grpSpPr>
      <p:sp>
        <p:nvSpPr>
          <p:cNvPr id="34" name="Shape 34"/>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0"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0"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0"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0"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0"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0"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0"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0" i="0" sz="4400" u="none" cap="none" strike="noStrike">
                <a:solidFill>
                  <a:schemeClr val="lt2"/>
                </a:solidFill>
                <a:latin typeface="Tahoma"/>
                <a:ea typeface="Tahoma"/>
                <a:cs typeface="Tahoma"/>
                <a:sym typeface="Tahoma"/>
              </a:defRPr>
            </a:lvl9pPr>
          </a:lstStyle>
          <a:p/>
        </p:txBody>
      </p:sp>
      <p:sp>
        <p:nvSpPr>
          <p:cNvPr id="35" name="Shape 35"/>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folHlink"/>
              </a:buClr>
              <a:buFont typeface="Arial"/>
              <a:buNone/>
              <a:defRPr b="0" i="0" sz="3200" u="none" cap="none" strike="noStrike">
                <a:solidFill>
                  <a:schemeClr val="lt1"/>
                </a:solidFill>
                <a:latin typeface="Tahoma"/>
                <a:ea typeface="Tahoma"/>
                <a:cs typeface="Tahoma"/>
                <a:sym typeface="Tahoma"/>
              </a:defRPr>
            </a:lvl1pPr>
            <a:lvl2pPr indent="0" lvl="1" marL="457200" marR="0" rtl="0" algn="l">
              <a:spcBef>
                <a:spcPts val="560"/>
              </a:spcBef>
              <a:spcAft>
                <a:spcPts val="0"/>
              </a:spcAft>
              <a:buClr>
                <a:schemeClr val="folHlink"/>
              </a:buClr>
              <a:buFont typeface="Tahoma"/>
              <a:buNone/>
              <a:defRPr b="0" i="0" sz="2800" u="none" cap="none" strike="noStrike">
                <a:solidFill>
                  <a:schemeClr val="lt1"/>
                </a:solidFill>
                <a:latin typeface="Tahoma"/>
                <a:ea typeface="Tahoma"/>
                <a:cs typeface="Tahoma"/>
                <a:sym typeface="Tahoma"/>
              </a:defRPr>
            </a:lvl2pPr>
            <a:lvl3pPr indent="0" lvl="2" marL="914400" marR="0" rtl="0" algn="l">
              <a:spcBef>
                <a:spcPts val="480"/>
              </a:spcBef>
              <a:spcAft>
                <a:spcPts val="0"/>
              </a:spcAft>
              <a:buClr>
                <a:schemeClr val="folHlink"/>
              </a:buClr>
              <a:buFont typeface="Arial"/>
              <a:buNone/>
              <a:defRPr b="0" i="0" sz="2400" u="none" cap="none" strike="noStrike">
                <a:solidFill>
                  <a:schemeClr val="lt1"/>
                </a:solidFill>
                <a:latin typeface="Tahoma"/>
                <a:ea typeface="Tahoma"/>
                <a:cs typeface="Tahoma"/>
                <a:sym typeface="Tahoma"/>
              </a:defRPr>
            </a:lvl3pPr>
            <a:lvl4pPr indent="0" lvl="3" marL="1371600" marR="0" rtl="0" algn="l">
              <a:spcBef>
                <a:spcPts val="400"/>
              </a:spcBef>
              <a:spcAft>
                <a:spcPts val="0"/>
              </a:spcAft>
              <a:buClr>
                <a:schemeClr val="lt1"/>
              </a:buClr>
              <a:buFont typeface="Tahoma"/>
              <a:buNone/>
              <a:defRPr b="0" i="0" sz="2000" u="none" cap="none" strike="noStrike">
                <a:solidFill>
                  <a:schemeClr val="lt1"/>
                </a:solidFill>
                <a:latin typeface="Tahoma"/>
                <a:ea typeface="Tahoma"/>
                <a:cs typeface="Tahoma"/>
                <a:sym typeface="Tahoma"/>
              </a:defRPr>
            </a:lvl4pPr>
            <a:lvl5pPr indent="0" lvl="4" marL="1828800" marR="0" rtl="0" algn="l">
              <a:spcBef>
                <a:spcPts val="400"/>
              </a:spcBef>
              <a:spcAft>
                <a:spcPts val="0"/>
              </a:spcAft>
              <a:buClr>
                <a:schemeClr val="folHlink"/>
              </a:buClr>
              <a:buFont typeface="Arial"/>
              <a:buNone/>
              <a:defRPr b="0" i="0" sz="2000" u="none" cap="none" strike="noStrike">
                <a:solidFill>
                  <a:schemeClr val="lt1"/>
                </a:solidFill>
                <a:latin typeface="Tahoma"/>
                <a:ea typeface="Tahoma"/>
                <a:cs typeface="Tahoma"/>
                <a:sym typeface="Tahoma"/>
              </a:defRPr>
            </a:lvl5pPr>
            <a:lvl6pPr indent="0" lvl="5" marL="2286000" marR="0" rtl="0" algn="l">
              <a:spcBef>
                <a:spcPts val="400"/>
              </a:spcBef>
              <a:spcAft>
                <a:spcPts val="0"/>
              </a:spcAft>
              <a:buClr>
                <a:schemeClr val="folHlink"/>
              </a:buClr>
              <a:buFont typeface="Arial"/>
              <a:buNone/>
              <a:defRPr b="0" i="0" sz="2000" u="none" cap="none" strike="noStrike">
                <a:solidFill>
                  <a:schemeClr val="lt1"/>
                </a:solidFill>
                <a:latin typeface="Tahoma"/>
                <a:ea typeface="Tahoma"/>
                <a:cs typeface="Tahoma"/>
                <a:sym typeface="Tahoma"/>
              </a:defRPr>
            </a:lvl6pPr>
            <a:lvl7pPr indent="0" lvl="6" marL="2743200" marR="0" rtl="0" algn="l">
              <a:spcBef>
                <a:spcPts val="400"/>
              </a:spcBef>
              <a:spcAft>
                <a:spcPts val="0"/>
              </a:spcAft>
              <a:buClr>
                <a:schemeClr val="folHlink"/>
              </a:buClr>
              <a:buFont typeface="Arial"/>
              <a:buNone/>
              <a:defRPr b="0" i="0" sz="2000" u="none" cap="none" strike="noStrike">
                <a:solidFill>
                  <a:schemeClr val="lt1"/>
                </a:solidFill>
                <a:latin typeface="Tahoma"/>
                <a:ea typeface="Tahoma"/>
                <a:cs typeface="Tahoma"/>
                <a:sym typeface="Tahoma"/>
              </a:defRPr>
            </a:lvl7pPr>
            <a:lvl8pPr indent="0" lvl="7" marL="3200400" marR="0" rtl="0" algn="l">
              <a:spcBef>
                <a:spcPts val="400"/>
              </a:spcBef>
              <a:spcAft>
                <a:spcPts val="0"/>
              </a:spcAft>
              <a:buClr>
                <a:schemeClr val="folHlink"/>
              </a:buClr>
              <a:buFont typeface="Arial"/>
              <a:buNone/>
              <a:defRPr b="0" i="0" sz="2000" u="none" cap="none" strike="noStrike">
                <a:solidFill>
                  <a:schemeClr val="lt1"/>
                </a:solidFill>
                <a:latin typeface="Tahoma"/>
                <a:ea typeface="Tahoma"/>
                <a:cs typeface="Tahoma"/>
                <a:sym typeface="Tahoma"/>
              </a:defRPr>
            </a:lvl8pPr>
            <a:lvl9pPr indent="0" lvl="8" marL="3657600" marR="0" rtl="0" algn="l">
              <a:spcBef>
                <a:spcPts val="400"/>
              </a:spcBef>
              <a:spcAft>
                <a:spcPts val="0"/>
              </a:spcAft>
              <a:buClr>
                <a:schemeClr val="folHlink"/>
              </a:buClr>
              <a:buFont typeface="Arial"/>
              <a:buNone/>
              <a:defRPr b="0" i="0" sz="2000" u="none" cap="none" strike="noStrike">
                <a:solidFill>
                  <a:schemeClr val="lt1"/>
                </a:solidFill>
                <a:latin typeface="Tahoma"/>
                <a:ea typeface="Tahoma"/>
                <a:cs typeface="Tahoma"/>
                <a:sym typeface="Tahoma"/>
              </a:defRPr>
            </a:lvl9pPr>
          </a:lstStyle>
          <a:p/>
        </p:txBody>
      </p:sp>
      <p:sp>
        <p:nvSpPr>
          <p:cNvPr id="36" name="Shape 36"/>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folHlink"/>
              </a:buClr>
              <a:buFont typeface="Arial"/>
              <a:buNone/>
              <a:defRPr b="0" i="0" sz="1400" u="none" cap="none" strike="noStrike">
                <a:solidFill>
                  <a:schemeClr val="lt1"/>
                </a:solidFill>
                <a:latin typeface="Tahoma"/>
                <a:ea typeface="Tahoma"/>
                <a:cs typeface="Tahoma"/>
                <a:sym typeface="Tahoma"/>
              </a:defRPr>
            </a:lvl1pPr>
            <a:lvl2pPr indent="0" lvl="1" marL="457200" marR="0" rtl="0" algn="l">
              <a:spcBef>
                <a:spcPts val="240"/>
              </a:spcBef>
              <a:spcAft>
                <a:spcPts val="0"/>
              </a:spcAft>
              <a:buClr>
                <a:schemeClr val="folHlink"/>
              </a:buClr>
              <a:buFont typeface="Tahoma"/>
              <a:buNone/>
              <a:defRPr b="0" i="0" sz="1200" u="none" cap="none" strike="noStrike">
                <a:solidFill>
                  <a:schemeClr val="lt1"/>
                </a:solidFill>
                <a:latin typeface="Tahoma"/>
                <a:ea typeface="Tahoma"/>
                <a:cs typeface="Tahoma"/>
                <a:sym typeface="Tahoma"/>
              </a:defRPr>
            </a:lvl2pPr>
            <a:lvl3pPr indent="0" lvl="2" marL="914400" marR="0" rtl="0" algn="l">
              <a:spcBef>
                <a:spcPts val="200"/>
              </a:spcBef>
              <a:spcAft>
                <a:spcPts val="0"/>
              </a:spcAft>
              <a:buClr>
                <a:schemeClr val="folHlink"/>
              </a:buClr>
              <a:buFont typeface="Arial"/>
              <a:buNone/>
              <a:defRPr b="0" i="0" sz="1000" u="none" cap="none" strike="noStrike">
                <a:solidFill>
                  <a:schemeClr val="lt1"/>
                </a:solidFill>
                <a:latin typeface="Tahoma"/>
                <a:ea typeface="Tahoma"/>
                <a:cs typeface="Tahoma"/>
                <a:sym typeface="Tahoma"/>
              </a:defRPr>
            </a:lvl3pPr>
            <a:lvl4pPr indent="0" lvl="3" marL="1371600" marR="0" rtl="0" algn="l">
              <a:spcBef>
                <a:spcPts val="180"/>
              </a:spcBef>
              <a:spcAft>
                <a:spcPts val="0"/>
              </a:spcAft>
              <a:buClr>
                <a:schemeClr val="lt1"/>
              </a:buClr>
              <a:buFont typeface="Tahoma"/>
              <a:buNone/>
              <a:defRPr b="0" i="0" sz="900" u="none" cap="none" strike="noStrike">
                <a:solidFill>
                  <a:schemeClr val="lt1"/>
                </a:solidFill>
                <a:latin typeface="Tahoma"/>
                <a:ea typeface="Tahoma"/>
                <a:cs typeface="Tahoma"/>
                <a:sym typeface="Tahoma"/>
              </a:defRPr>
            </a:lvl4pPr>
            <a:lvl5pPr indent="0" lvl="4" marL="1828800" marR="0" rtl="0" algn="l">
              <a:spcBef>
                <a:spcPts val="180"/>
              </a:spcBef>
              <a:spcAft>
                <a:spcPts val="0"/>
              </a:spcAft>
              <a:buClr>
                <a:schemeClr val="folHlink"/>
              </a:buClr>
              <a:buFont typeface="Arial"/>
              <a:buNone/>
              <a:defRPr b="0" i="0" sz="900" u="none" cap="none" strike="noStrike">
                <a:solidFill>
                  <a:schemeClr val="lt1"/>
                </a:solidFill>
                <a:latin typeface="Tahoma"/>
                <a:ea typeface="Tahoma"/>
                <a:cs typeface="Tahoma"/>
                <a:sym typeface="Tahoma"/>
              </a:defRPr>
            </a:lvl5pPr>
            <a:lvl6pPr indent="0" lvl="5" marL="2286000" marR="0" rtl="0" algn="l">
              <a:spcBef>
                <a:spcPts val="180"/>
              </a:spcBef>
              <a:spcAft>
                <a:spcPts val="0"/>
              </a:spcAft>
              <a:buClr>
                <a:schemeClr val="folHlink"/>
              </a:buClr>
              <a:buFont typeface="Arial"/>
              <a:buNone/>
              <a:defRPr b="0" i="0" sz="900" u="none" cap="none" strike="noStrike">
                <a:solidFill>
                  <a:schemeClr val="lt1"/>
                </a:solidFill>
                <a:latin typeface="Tahoma"/>
                <a:ea typeface="Tahoma"/>
                <a:cs typeface="Tahoma"/>
                <a:sym typeface="Tahoma"/>
              </a:defRPr>
            </a:lvl6pPr>
            <a:lvl7pPr indent="0" lvl="6" marL="2743200" marR="0" rtl="0" algn="l">
              <a:spcBef>
                <a:spcPts val="180"/>
              </a:spcBef>
              <a:spcAft>
                <a:spcPts val="0"/>
              </a:spcAft>
              <a:buClr>
                <a:schemeClr val="folHlink"/>
              </a:buClr>
              <a:buFont typeface="Arial"/>
              <a:buNone/>
              <a:defRPr b="0" i="0" sz="900" u="none" cap="none" strike="noStrike">
                <a:solidFill>
                  <a:schemeClr val="lt1"/>
                </a:solidFill>
                <a:latin typeface="Tahoma"/>
                <a:ea typeface="Tahoma"/>
                <a:cs typeface="Tahoma"/>
                <a:sym typeface="Tahoma"/>
              </a:defRPr>
            </a:lvl7pPr>
            <a:lvl8pPr indent="0" lvl="7" marL="3200400" marR="0" rtl="0" algn="l">
              <a:spcBef>
                <a:spcPts val="180"/>
              </a:spcBef>
              <a:spcAft>
                <a:spcPts val="0"/>
              </a:spcAft>
              <a:buClr>
                <a:schemeClr val="folHlink"/>
              </a:buClr>
              <a:buFont typeface="Arial"/>
              <a:buNone/>
              <a:defRPr b="0" i="0" sz="900" u="none" cap="none" strike="noStrike">
                <a:solidFill>
                  <a:schemeClr val="lt1"/>
                </a:solidFill>
                <a:latin typeface="Tahoma"/>
                <a:ea typeface="Tahoma"/>
                <a:cs typeface="Tahoma"/>
                <a:sym typeface="Tahoma"/>
              </a:defRPr>
            </a:lvl8pPr>
            <a:lvl9pPr indent="0" lvl="8" marL="3657600" marR="0" rtl="0" algn="l">
              <a:spcBef>
                <a:spcPts val="180"/>
              </a:spcBef>
              <a:spcAft>
                <a:spcPts val="0"/>
              </a:spcAft>
              <a:buClr>
                <a:schemeClr val="folHlink"/>
              </a:buClr>
              <a:buFont typeface="Arial"/>
              <a:buNone/>
              <a:defRPr b="0" i="0" sz="900" u="none" cap="none" strike="noStrike">
                <a:solidFill>
                  <a:schemeClr val="lt1"/>
                </a:solidFill>
                <a:latin typeface="Tahoma"/>
                <a:ea typeface="Tahoma"/>
                <a:cs typeface="Tahoma"/>
                <a:sym typeface="Tahoma"/>
              </a:defRPr>
            </a:lvl9pPr>
          </a:lstStyle>
          <a:p/>
        </p:txBody>
      </p:sp>
      <p:sp>
        <p:nvSpPr>
          <p:cNvPr id="37" name="Shape 37"/>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38" name="Shape 38"/>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39" name="Shape 39"/>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Comic Sans MS"/>
              <a:buNone/>
            </a:pPr>
            <a:fld id="{00000000-1234-1234-1234-123412341234}" type="slidenum">
              <a:rPr b="0" i="0" lang="en-US" sz="1400" u="none">
                <a:solidFill>
                  <a:schemeClr val="lt1"/>
                </a:solidFill>
                <a:latin typeface="Comic Sans MS"/>
                <a:ea typeface="Comic Sans MS"/>
                <a:cs typeface="Comic Sans MS"/>
                <a:sym typeface="Comic Sans MS"/>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40" name="Shape 40"/>
        <p:cNvGrpSpPr/>
        <p:nvPr/>
      </p:nvGrpSpPr>
      <p:grpSpPr>
        <a:xfrm>
          <a:off x="0" y="0"/>
          <a:ext cx="0" cy="0"/>
          <a:chOff x="0" y="0"/>
          <a:chExt cx="0" cy="0"/>
        </a:xfrm>
      </p:grpSpPr>
      <p:sp>
        <p:nvSpPr>
          <p:cNvPr id="41" name="Shape 41"/>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0"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0"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0"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0"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0"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0"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0"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0" i="0" sz="4400" u="none" cap="none" strike="noStrike">
                <a:solidFill>
                  <a:schemeClr val="lt2"/>
                </a:solidFill>
                <a:latin typeface="Tahoma"/>
                <a:ea typeface="Tahoma"/>
                <a:cs typeface="Tahoma"/>
                <a:sym typeface="Tahoma"/>
              </a:defRPr>
            </a:lvl9pPr>
          </a:lstStyle>
          <a:p/>
        </p:txBody>
      </p:sp>
      <p:sp>
        <p:nvSpPr>
          <p:cNvPr id="42" name="Shape 4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90500" lvl="0" marL="342900" marR="0" rtl="0" algn="l">
              <a:spcBef>
                <a:spcPts val="640"/>
              </a:spcBef>
              <a:spcAft>
                <a:spcPts val="0"/>
              </a:spcAft>
              <a:buClr>
                <a:schemeClr val="folHlink"/>
              </a:buClr>
              <a:buSzPct val="75000"/>
              <a:buFont typeface="Arial"/>
              <a:buChar char="●"/>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folHlink"/>
              </a:buClr>
              <a:buSzPct val="100000"/>
              <a:buFont typeface="Tahoma"/>
              <a:buChar char="–"/>
              <a:defRPr b="0" i="0" sz="2800" u="none" cap="none" strike="noStrike">
                <a:solidFill>
                  <a:schemeClr val="lt1"/>
                </a:solidFill>
                <a:latin typeface="Tahoma"/>
                <a:ea typeface="Tahoma"/>
                <a:cs typeface="Tahoma"/>
                <a:sym typeface="Tahoma"/>
              </a:defRPr>
            </a:lvl2pPr>
            <a:lvl3pPr indent="-137160" lvl="2" marL="1143000" marR="0" rtl="0" algn="l">
              <a:spcBef>
                <a:spcPts val="480"/>
              </a:spcBef>
              <a:spcAft>
                <a:spcPts val="0"/>
              </a:spcAft>
              <a:buClr>
                <a:schemeClr val="folHlink"/>
              </a:buClr>
              <a:buSzPct val="59999"/>
              <a:buFont typeface="Arial"/>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65100" lvl="4" marL="20574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5pPr>
            <a:lvl6pPr indent="-165100" lvl="5" marL="25146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6pPr>
            <a:lvl7pPr indent="-165100" lvl="6" marL="29718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7pPr>
            <a:lvl8pPr indent="-165100" lvl="7" marL="34290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8pPr>
            <a:lvl9pPr indent="-165100" lvl="8" marL="38862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9pPr>
          </a:lstStyle>
          <a:p/>
        </p:txBody>
      </p:sp>
      <p:sp>
        <p:nvSpPr>
          <p:cNvPr id="43" name="Shape 4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folHlink"/>
              </a:buClr>
              <a:buFont typeface="Arial"/>
              <a:buNone/>
              <a:defRPr b="0" i="0" sz="1400" u="none" cap="none" strike="noStrike">
                <a:solidFill>
                  <a:schemeClr val="lt1"/>
                </a:solidFill>
                <a:latin typeface="Tahoma"/>
                <a:ea typeface="Tahoma"/>
                <a:cs typeface="Tahoma"/>
                <a:sym typeface="Tahoma"/>
              </a:defRPr>
            </a:lvl1pPr>
            <a:lvl2pPr indent="0" lvl="1" marL="457200" marR="0" rtl="0" algn="l">
              <a:spcBef>
                <a:spcPts val="240"/>
              </a:spcBef>
              <a:spcAft>
                <a:spcPts val="0"/>
              </a:spcAft>
              <a:buClr>
                <a:schemeClr val="folHlink"/>
              </a:buClr>
              <a:buFont typeface="Tahoma"/>
              <a:buNone/>
              <a:defRPr b="0" i="0" sz="1200" u="none" cap="none" strike="noStrike">
                <a:solidFill>
                  <a:schemeClr val="lt1"/>
                </a:solidFill>
                <a:latin typeface="Tahoma"/>
                <a:ea typeface="Tahoma"/>
                <a:cs typeface="Tahoma"/>
                <a:sym typeface="Tahoma"/>
              </a:defRPr>
            </a:lvl2pPr>
            <a:lvl3pPr indent="0" lvl="2" marL="914400" marR="0" rtl="0" algn="l">
              <a:spcBef>
                <a:spcPts val="200"/>
              </a:spcBef>
              <a:spcAft>
                <a:spcPts val="0"/>
              </a:spcAft>
              <a:buClr>
                <a:schemeClr val="folHlink"/>
              </a:buClr>
              <a:buFont typeface="Arial"/>
              <a:buNone/>
              <a:defRPr b="0" i="0" sz="1000" u="none" cap="none" strike="noStrike">
                <a:solidFill>
                  <a:schemeClr val="lt1"/>
                </a:solidFill>
                <a:latin typeface="Tahoma"/>
                <a:ea typeface="Tahoma"/>
                <a:cs typeface="Tahoma"/>
                <a:sym typeface="Tahoma"/>
              </a:defRPr>
            </a:lvl3pPr>
            <a:lvl4pPr indent="0" lvl="3" marL="1371600" marR="0" rtl="0" algn="l">
              <a:spcBef>
                <a:spcPts val="180"/>
              </a:spcBef>
              <a:spcAft>
                <a:spcPts val="0"/>
              </a:spcAft>
              <a:buClr>
                <a:schemeClr val="lt1"/>
              </a:buClr>
              <a:buFont typeface="Tahoma"/>
              <a:buNone/>
              <a:defRPr b="0" i="0" sz="900" u="none" cap="none" strike="noStrike">
                <a:solidFill>
                  <a:schemeClr val="lt1"/>
                </a:solidFill>
                <a:latin typeface="Tahoma"/>
                <a:ea typeface="Tahoma"/>
                <a:cs typeface="Tahoma"/>
                <a:sym typeface="Tahoma"/>
              </a:defRPr>
            </a:lvl4pPr>
            <a:lvl5pPr indent="0" lvl="4" marL="1828800" marR="0" rtl="0" algn="l">
              <a:spcBef>
                <a:spcPts val="180"/>
              </a:spcBef>
              <a:spcAft>
                <a:spcPts val="0"/>
              </a:spcAft>
              <a:buClr>
                <a:schemeClr val="folHlink"/>
              </a:buClr>
              <a:buFont typeface="Arial"/>
              <a:buNone/>
              <a:defRPr b="0" i="0" sz="900" u="none" cap="none" strike="noStrike">
                <a:solidFill>
                  <a:schemeClr val="lt1"/>
                </a:solidFill>
                <a:latin typeface="Tahoma"/>
                <a:ea typeface="Tahoma"/>
                <a:cs typeface="Tahoma"/>
                <a:sym typeface="Tahoma"/>
              </a:defRPr>
            </a:lvl5pPr>
            <a:lvl6pPr indent="0" lvl="5" marL="2286000" marR="0" rtl="0" algn="l">
              <a:spcBef>
                <a:spcPts val="180"/>
              </a:spcBef>
              <a:spcAft>
                <a:spcPts val="0"/>
              </a:spcAft>
              <a:buClr>
                <a:schemeClr val="folHlink"/>
              </a:buClr>
              <a:buFont typeface="Arial"/>
              <a:buNone/>
              <a:defRPr b="0" i="0" sz="900" u="none" cap="none" strike="noStrike">
                <a:solidFill>
                  <a:schemeClr val="lt1"/>
                </a:solidFill>
                <a:latin typeface="Tahoma"/>
                <a:ea typeface="Tahoma"/>
                <a:cs typeface="Tahoma"/>
                <a:sym typeface="Tahoma"/>
              </a:defRPr>
            </a:lvl6pPr>
            <a:lvl7pPr indent="0" lvl="6" marL="2743200" marR="0" rtl="0" algn="l">
              <a:spcBef>
                <a:spcPts val="180"/>
              </a:spcBef>
              <a:spcAft>
                <a:spcPts val="0"/>
              </a:spcAft>
              <a:buClr>
                <a:schemeClr val="folHlink"/>
              </a:buClr>
              <a:buFont typeface="Arial"/>
              <a:buNone/>
              <a:defRPr b="0" i="0" sz="900" u="none" cap="none" strike="noStrike">
                <a:solidFill>
                  <a:schemeClr val="lt1"/>
                </a:solidFill>
                <a:latin typeface="Tahoma"/>
                <a:ea typeface="Tahoma"/>
                <a:cs typeface="Tahoma"/>
                <a:sym typeface="Tahoma"/>
              </a:defRPr>
            </a:lvl7pPr>
            <a:lvl8pPr indent="0" lvl="7" marL="3200400" marR="0" rtl="0" algn="l">
              <a:spcBef>
                <a:spcPts val="180"/>
              </a:spcBef>
              <a:spcAft>
                <a:spcPts val="0"/>
              </a:spcAft>
              <a:buClr>
                <a:schemeClr val="folHlink"/>
              </a:buClr>
              <a:buFont typeface="Arial"/>
              <a:buNone/>
              <a:defRPr b="0" i="0" sz="900" u="none" cap="none" strike="noStrike">
                <a:solidFill>
                  <a:schemeClr val="lt1"/>
                </a:solidFill>
                <a:latin typeface="Tahoma"/>
                <a:ea typeface="Tahoma"/>
                <a:cs typeface="Tahoma"/>
                <a:sym typeface="Tahoma"/>
              </a:defRPr>
            </a:lvl8pPr>
            <a:lvl9pPr indent="0" lvl="8" marL="3657600" marR="0" rtl="0" algn="l">
              <a:spcBef>
                <a:spcPts val="180"/>
              </a:spcBef>
              <a:spcAft>
                <a:spcPts val="0"/>
              </a:spcAft>
              <a:buClr>
                <a:schemeClr val="folHlink"/>
              </a:buClr>
              <a:buFont typeface="Arial"/>
              <a:buNone/>
              <a:defRPr b="0" i="0" sz="900" u="none" cap="none" strike="noStrike">
                <a:solidFill>
                  <a:schemeClr val="lt1"/>
                </a:solidFill>
                <a:latin typeface="Tahoma"/>
                <a:ea typeface="Tahoma"/>
                <a:cs typeface="Tahoma"/>
                <a:sym typeface="Tahoma"/>
              </a:defRPr>
            </a:lvl9pPr>
          </a:lstStyle>
          <a:p/>
        </p:txBody>
      </p:sp>
      <p:sp>
        <p:nvSpPr>
          <p:cNvPr id="44" name="Shape 44"/>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45" name="Shape 45"/>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46" name="Shape 46"/>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Comic Sans MS"/>
              <a:buNone/>
            </a:pPr>
            <a:fld id="{00000000-1234-1234-1234-123412341234}" type="slidenum">
              <a:rPr b="0" i="0" lang="en-US" sz="1400" u="none">
                <a:solidFill>
                  <a:schemeClr val="lt1"/>
                </a:solidFill>
                <a:latin typeface="Comic Sans MS"/>
                <a:ea typeface="Comic Sans MS"/>
                <a:cs typeface="Comic Sans MS"/>
                <a:sym typeface="Comic Sans MS"/>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7" name="Shape 47"/>
        <p:cNvGrpSpPr/>
        <p:nvPr/>
      </p:nvGrpSpPr>
      <p:grpSpPr>
        <a:xfrm>
          <a:off x="0" y="0"/>
          <a:ext cx="0" cy="0"/>
          <a:chOff x="0" y="0"/>
          <a:chExt cx="0" cy="0"/>
        </a:xfrm>
      </p:grpSpPr>
      <p:sp>
        <p:nvSpPr>
          <p:cNvPr id="48" name="Shape 48"/>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0"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0"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0"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0"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0"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0"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0"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0" i="0" sz="4400" u="none" cap="none" strike="noStrike">
                <a:solidFill>
                  <a:schemeClr val="lt2"/>
                </a:solidFill>
                <a:latin typeface="Tahoma"/>
                <a:ea typeface="Tahoma"/>
                <a:cs typeface="Tahoma"/>
                <a:sym typeface="Tahoma"/>
              </a:defRPr>
            </a:lvl9pPr>
          </a:lstStyle>
          <a:p/>
        </p:txBody>
      </p:sp>
      <p:sp>
        <p:nvSpPr>
          <p:cNvPr id="49" name="Shape 49"/>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folHlink"/>
              </a:buClr>
              <a:buFont typeface="Arial"/>
              <a:buNone/>
              <a:defRPr b="1" i="0" sz="2400" u="none" cap="none" strike="noStrike">
                <a:solidFill>
                  <a:schemeClr val="lt1"/>
                </a:solidFill>
                <a:latin typeface="Tahoma"/>
                <a:ea typeface="Tahoma"/>
                <a:cs typeface="Tahoma"/>
                <a:sym typeface="Tahoma"/>
              </a:defRPr>
            </a:lvl1pPr>
            <a:lvl2pPr indent="0" lvl="1" marL="457200" marR="0" rtl="0" algn="l">
              <a:spcBef>
                <a:spcPts val="400"/>
              </a:spcBef>
              <a:spcAft>
                <a:spcPts val="0"/>
              </a:spcAft>
              <a:buClr>
                <a:schemeClr val="folHlink"/>
              </a:buClr>
              <a:buFont typeface="Tahoma"/>
              <a:buNone/>
              <a:defRPr b="1" i="0" sz="2000" u="none" cap="none" strike="noStrike">
                <a:solidFill>
                  <a:schemeClr val="lt1"/>
                </a:solidFill>
                <a:latin typeface="Tahoma"/>
                <a:ea typeface="Tahoma"/>
                <a:cs typeface="Tahoma"/>
                <a:sym typeface="Tahoma"/>
              </a:defRPr>
            </a:lvl2pPr>
            <a:lvl3pPr indent="0" lvl="2" marL="914400" marR="0" rtl="0" algn="l">
              <a:spcBef>
                <a:spcPts val="360"/>
              </a:spcBef>
              <a:spcAft>
                <a:spcPts val="0"/>
              </a:spcAft>
              <a:buClr>
                <a:schemeClr val="folHlink"/>
              </a:buClr>
              <a:buFont typeface="Arial"/>
              <a:buNone/>
              <a:defRPr b="1" i="0" sz="1800" u="none" cap="none" strike="noStrike">
                <a:solidFill>
                  <a:schemeClr val="lt1"/>
                </a:solidFill>
                <a:latin typeface="Tahoma"/>
                <a:ea typeface="Tahoma"/>
                <a:cs typeface="Tahoma"/>
                <a:sym typeface="Tahoma"/>
              </a:defRPr>
            </a:lvl3pPr>
            <a:lvl4pPr indent="0" lvl="3" marL="1371600" marR="0" rtl="0" algn="l">
              <a:spcBef>
                <a:spcPts val="320"/>
              </a:spcBef>
              <a:spcAft>
                <a:spcPts val="0"/>
              </a:spcAft>
              <a:buClr>
                <a:schemeClr val="lt1"/>
              </a:buClr>
              <a:buFont typeface="Tahoma"/>
              <a:buNone/>
              <a:defRPr b="1" i="0" sz="1600" u="none" cap="none" strike="noStrike">
                <a:solidFill>
                  <a:schemeClr val="lt1"/>
                </a:solidFill>
                <a:latin typeface="Tahoma"/>
                <a:ea typeface="Tahoma"/>
                <a:cs typeface="Tahoma"/>
                <a:sym typeface="Tahoma"/>
              </a:defRPr>
            </a:lvl4pPr>
            <a:lvl5pPr indent="0" lvl="4" marL="1828800" marR="0" rtl="0" algn="l">
              <a:spcBef>
                <a:spcPts val="320"/>
              </a:spcBef>
              <a:spcAft>
                <a:spcPts val="0"/>
              </a:spcAft>
              <a:buClr>
                <a:schemeClr val="folHlink"/>
              </a:buClr>
              <a:buFont typeface="Arial"/>
              <a:buNone/>
              <a:defRPr b="1" i="0" sz="1600" u="none" cap="none" strike="noStrike">
                <a:solidFill>
                  <a:schemeClr val="lt1"/>
                </a:solidFill>
                <a:latin typeface="Tahoma"/>
                <a:ea typeface="Tahoma"/>
                <a:cs typeface="Tahoma"/>
                <a:sym typeface="Tahoma"/>
              </a:defRPr>
            </a:lvl5pPr>
            <a:lvl6pPr indent="0" lvl="5" marL="2286000" marR="0" rtl="0" algn="l">
              <a:spcBef>
                <a:spcPts val="320"/>
              </a:spcBef>
              <a:spcAft>
                <a:spcPts val="0"/>
              </a:spcAft>
              <a:buClr>
                <a:schemeClr val="folHlink"/>
              </a:buClr>
              <a:buFont typeface="Arial"/>
              <a:buNone/>
              <a:defRPr b="1" i="0" sz="1600" u="none" cap="none" strike="noStrike">
                <a:solidFill>
                  <a:schemeClr val="lt1"/>
                </a:solidFill>
                <a:latin typeface="Tahoma"/>
                <a:ea typeface="Tahoma"/>
                <a:cs typeface="Tahoma"/>
                <a:sym typeface="Tahoma"/>
              </a:defRPr>
            </a:lvl6pPr>
            <a:lvl7pPr indent="0" lvl="6" marL="2743200" marR="0" rtl="0" algn="l">
              <a:spcBef>
                <a:spcPts val="320"/>
              </a:spcBef>
              <a:spcAft>
                <a:spcPts val="0"/>
              </a:spcAft>
              <a:buClr>
                <a:schemeClr val="folHlink"/>
              </a:buClr>
              <a:buFont typeface="Arial"/>
              <a:buNone/>
              <a:defRPr b="1" i="0" sz="1600" u="none" cap="none" strike="noStrike">
                <a:solidFill>
                  <a:schemeClr val="lt1"/>
                </a:solidFill>
                <a:latin typeface="Tahoma"/>
                <a:ea typeface="Tahoma"/>
                <a:cs typeface="Tahoma"/>
                <a:sym typeface="Tahoma"/>
              </a:defRPr>
            </a:lvl7pPr>
            <a:lvl8pPr indent="0" lvl="7" marL="3200400" marR="0" rtl="0" algn="l">
              <a:spcBef>
                <a:spcPts val="320"/>
              </a:spcBef>
              <a:spcAft>
                <a:spcPts val="0"/>
              </a:spcAft>
              <a:buClr>
                <a:schemeClr val="folHlink"/>
              </a:buClr>
              <a:buFont typeface="Arial"/>
              <a:buNone/>
              <a:defRPr b="1" i="0" sz="1600" u="none" cap="none" strike="noStrike">
                <a:solidFill>
                  <a:schemeClr val="lt1"/>
                </a:solidFill>
                <a:latin typeface="Tahoma"/>
                <a:ea typeface="Tahoma"/>
                <a:cs typeface="Tahoma"/>
                <a:sym typeface="Tahoma"/>
              </a:defRPr>
            </a:lvl8pPr>
            <a:lvl9pPr indent="0" lvl="8" marL="3657600" marR="0" rtl="0" algn="l">
              <a:spcBef>
                <a:spcPts val="320"/>
              </a:spcBef>
              <a:spcAft>
                <a:spcPts val="0"/>
              </a:spcAft>
              <a:buClr>
                <a:schemeClr val="folHlink"/>
              </a:buClr>
              <a:buFont typeface="Arial"/>
              <a:buNone/>
              <a:defRPr b="1" i="0" sz="1600" u="none" cap="none" strike="noStrike">
                <a:solidFill>
                  <a:schemeClr val="lt1"/>
                </a:solidFill>
                <a:latin typeface="Tahoma"/>
                <a:ea typeface="Tahoma"/>
                <a:cs typeface="Tahoma"/>
                <a:sym typeface="Tahoma"/>
              </a:defRPr>
            </a:lvl9pPr>
          </a:lstStyle>
          <a:p/>
        </p:txBody>
      </p:sp>
      <p:sp>
        <p:nvSpPr>
          <p:cNvPr id="50" name="Shape 50"/>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SzPct val="75000"/>
              <a:buFont typeface="Arial"/>
              <a:buChar char="●"/>
              <a:defRPr b="0" i="0" sz="2400" u="none" cap="none" strike="noStrike">
                <a:solidFill>
                  <a:schemeClr val="lt1"/>
                </a:solidFill>
                <a:latin typeface="Tahoma"/>
                <a:ea typeface="Tahoma"/>
                <a:cs typeface="Tahoma"/>
                <a:sym typeface="Tahoma"/>
              </a:defRPr>
            </a:lvl1pPr>
            <a:lvl2pPr indent="-158750" lvl="1" marL="742950" marR="0" rtl="0" algn="l">
              <a:spcBef>
                <a:spcPts val="400"/>
              </a:spcBef>
              <a:spcAft>
                <a:spcPts val="0"/>
              </a:spcAft>
              <a:buClr>
                <a:schemeClr val="folHlink"/>
              </a:buClr>
              <a:buSzPct val="100000"/>
              <a:buFont typeface="Tahoma"/>
              <a:buChar char="–"/>
              <a:defRPr b="0" i="0" sz="2000" u="none" cap="none" strike="noStrike">
                <a:solidFill>
                  <a:schemeClr val="lt1"/>
                </a:solidFill>
                <a:latin typeface="Tahoma"/>
                <a:ea typeface="Tahoma"/>
                <a:cs typeface="Tahoma"/>
                <a:sym typeface="Tahoma"/>
              </a:defRPr>
            </a:lvl2pPr>
            <a:lvl3pPr indent="-160019" lvl="2" marL="1143000" marR="0" rtl="0" algn="l">
              <a:spcBef>
                <a:spcPts val="360"/>
              </a:spcBef>
              <a:spcAft>
                <a:spcPts val="0"/>
              </a:spcAft>
              <a:buClr>
                <a:schemeClr val="folHlink"/>
              </a:buClr>
              <a:buSzPct val="60000"/>
              <a:buFont typeface="Arial"/>
              <a:buChar char="●"/>
              <a:defRPr b="0" i="0" sz="1800" u="none" cap="none" strike="noStrike">
                <a:solidFill>
                  <a:schemeClr val="lt1"/>
                </a:solidFill>
                <a:latin typeface="Tahoma"/>
                <a:ea typeface="Tahoma"/>
                <a:cs typeface="Tahoma"/>
                <a:sym typeface="Tahoma"/>
              </a:defRPr>
            </a:lvl3pPr>
            <a:lvl4pPr indent="-127000" lvl="3" marL="1600200" marR="0" rtl="0" algn="l">
              <a:spcBef>
                <a:spcPts val="320"/>
              </a:spcBef>
              <a:spcAft>
                <a:spcPts val="0"/>
              </a:spcAft>
              <a:buClr>
                <a:schemeClr val="lt1"/>
              </a:buClr>
              <a:buSzPct val="100000"/>
              <a:buFont typeface="Tahoma"/>
              <a:buChar char="–"/>
              <a:defRPr b="0" i="0" sz="1600" u="none" cap="none" strike="noStrike">
                <a:solidFill>
                  <a:schemeClr val="lt1"/>
                </a:solidFill>
                <a:latin typeface="Tahoma"/>
                <a:ea typeface="Tahoma"/>
                <a:cs typeface="Tahoma"/>
                <a:sym typeface="Tahoma"/>
              </a:defRPr>
            </a:lvl4pPr>
            <a:lvl5pPr indent="-177800" lvl="4" marL="2057400" marR="0" rtl="0" algn="l">
              <a:spcBef>
                <a:spcPts val="320"/>
              </a:spcBef>
              <a:spcAft>
                <a:spcPts val="0"/>
              </a:spcAft>
              <a:buClr>
                <a:schemeClr val="folHlink"/>
              </a:buClr>
              <a:buSzPct val="50000"/>
              <a:buFont typeface="Arial"/>
              <a:buChar char="●"/>
              <a:defRPr b="0" i="0" sz="1600" u="none" cap="none" strike="noStrike">
                <a:solidFill>
                  <a:schemeClr val="lt1"/>
                </a:solidFill>
                <a:latin typeface="Tahoma"/>
                <a:ea typeface="Tahoma"/>
                <a:cs typeface="Tahoma"/>
                <a:sym typeface="Tahoma"/>
              </a:defRPr>
            </a:lvl5pPr>
            <a:lvl6pPr indent="-177800" lvl="5" marL="2514600" marR="0" rtl="0" algn="l">
              <a:spcBef>
                <a:spcPts val="320"/>
              </a:spcBef>
              <a:spcAft>
                <a:spcPts val="0"/>
              </a:spcAft>
              <a:buClr>
                <a:schemeClr val="folHlink"/>
              </a:buClr>
              <a:buSzPct val="50000"/>
              <a:buFont typeface="Arial"/>
              <a:buChar char="●"/>
              <a:defRPr b="0" i="0" sz="1600" u="none" cap="none" strike="noStrike">
                <a:solidFill>
                  <a:schemeClr val="lt1"/>
                </a:solidFill>
                <a:latin typeface="Tahoma"/>
                <a:ea typeface="Tahoma"/>
                <a:cs typeface="Tahoma"/>
                <a:sym typeface="Tahoma"/>
              </a:defRPr>
            </a:lvl6pPr>
            <a:lvl7pPr indent="-177800" lvl="6" marL="2971800" marR="0" rtl="0" algn="l">
              <a:spcBef>
                <a:spcPts val="320"/>
              </a:spcBef>
              <a:spcAft>
                <a:spcPts val="0"/>
              </a:spcAft>
              <a:buClr>
                <a:schemeClr val="folHlink"/>
              </a:buClr>
              <a:buSzPct val="50000"/>
              <a:buFont typeface="Arial"/>
              <a:buChar char="●"/>
              <a:defRPr b="0" i="0" sz="1600" u="none" cap="none" strike="noStrike">
                <a:solidFill>
                  <a:schemeClr val="lt1"/>
                </a:solidFill>
                <a:latin typeface="Tahoma"/>
                <a:ea typeface="Tahoma"/>
                <a:cs typeface="Tahoma"/>
                <a:sym typeface="Tahoma"/>
              </a:defRPr>
            </a:lvl7pPr>
            <a:lvl8pPr indent="-177800" lvl="7" marL="3429000" marR="0" rtl="0" algn="l">
              <a:spcBef>
                <a:spcPts val="320"/>
              </a:spcBef>
              <a:spcAft>
                <a:spcPts val="0"/>
              </a:spcAft>
              <a:buClr>
                <a:schemeClr val="folHlink"/>
              </a:buClr>
              <a:buSzPct val="50000"/>
              <a:buFont typeface="Arial"/>
              <a:buChar char="●"/>
              <a:defRPr b="0" i="0" sz="1600" u="none" cap="none" strike="noStrike">
                <a:solidFill>
                  <a:schemeClr val="lt1"/>
                </a:solidFill>
                <a:latin typeface="Tahoma"/>
                <a:ea typeface="Tahoma"/>
                <a:cs typeface="Tahoma"/>
                <a:sym typeface="Tahoma"/>
              </a:defRPr>
            </a:lvl8pPr>
            <a:lvl9pPr indent="-177800" lvl="8" marL="3886200" marR="0" rtl="0" algn="l">
              <a:spcBef>
                <a:spcPts val="320"/>
              </a:spcBef>
              <a:spcAft>
                <a:spcPts val="0"/>
              </a:spcAft>
              <a:buClr>
                <a:schemeClr val="folHlink"/>
              </a:buClr>
              <a:buSzPct val="50000"/>
              <a:buFont typeface="Arial"/>
              <a:buChar char="●"/>
              <a:defRPr b="0" i="0" sz="1600" u="none" cap="none" strike="noStrike">
                <a:solidFill>
                  <a:schemeClr val="lt1"/>
                </a:solidFill>
                <a:latin typeface="Tahoma"/>
                <a:ea typeface="Tahoma"/>
                <a:cs typeface="Tahoma"/>
                <a:sym typeface="Tahoma"/>
              </a:defRPr>
            </a:lvl9pPr>
          </a:lstStyle>
          <a:p/>
        </p:txBody>
      </p:sp>
      <p:sp>
        <p:nvSpPr>
          <p:cNvPr id="51" name="Shape 51"/>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folHlink"/>
              </a:buClr>
              <a:buFont typeface="Arial"/>
              <a:buNone/>
              <a:defRPr b="1" i="0" sz="2400" u="none" cap="none" strike="noStrike">
                <a:solidFill>
                  <a:schemeClr val="lt1"/>
                </a:solidFill>
                <a:latin typeface="Tahoma"/>
                <a:ea typeface="Tahoma"/>
                <a:cs typeface="Tahoma"/>
                <a:sym typeface="Tahoma"/>
              </a:defRPr>
            </a:lvl1pPr>
            <a:lvl2pPr indent="0" lvl="1" marL="457200" marR="0" rtl="0" algn="l">
              <a:spcBef>
                <a:spcPts val="400"/>
              </a:spcBef>
              <a:spcAft>
                <a:spcPts val="0"/>
              </a:spcAft>
              <a:buClr>
                <a:schemeClr val="folHlink"/>
              </a:buClr>
              <a:buFont typeface="Tahoma"/>
              <a:buNone/>
              <a:defRPr b="1" i="0" sz="2000" u="none" cap="none" strike="noStrike">
                <a:solidFill>
                  <a:schemeClr val="lt1"/>
                </a:solidFill>
                <a:latin typeface="Tahoma"/>
                <a:ea typeface="Tahoma"/>
                <a:cs typeface="Tahoma"/>
                <a:sym typeface="Tahoma"/>
              </a:defRPr>
            </a:lvl2pPr>
            <a:lvl3pPr indent="0" lvl="2" marL="914400" marR="0" rtl="0" algn="l">
              <a:spcBef>
                <a:spcPts val="360"/>
              </a:spcBef>
              <a:spcAft>
                <a:spcPts val="0"/>
              </a:spcAft>
              <a:buClr>
                <a:schemeClr val="folHlink"/>
              </a:buClr>
              <a:buFont typeface="Arial"/>
              <a:buNone/>
              <a:defRPr b="1" i="0" sz="1800" u="none" cap="none" strike="noStrike">
                <a:solidFill>
                  <a:schemeClr val="lt1"/>
                </a:solidFill>
                <a:latin typeface="Tahoma"/>
                <a:ea typeface="Tahoma"/>
                <a:cs typeface="Tahoma"/>
                <a:sym typeface="Tahoma"/>
              </a:defRPr>
            </a:lvl3pPr>
            <a:lvl4pPr indent="0" lvl="3" marL="1371600" marR="0" rtl="0" algn="l">
              <a:spcBef>
                <a:spcPts val="320"/>
              </a:spcBef>
              <a:spcAft>
                <a:spcPts val="0"/>
              </a:spcAft>
              <a:buClr>
                <a:schemeClr val="lt1"/>
              </a:buClr>
              <a:buFont typeface="Tahoma"/>
              <a:buNone/>
              <a:defRPr b="1" i="0" sz="1600" u="none" cap="none" strike="noStrike">
                <a:solidFill>
                  <a:schemeClr val="lt1"/>
                </a:solidFill>
                <a:latin typeface="Tahoma"/>
                <a:ea typeface="Tahoma"/>
                <a:cs typeface="Tahoma"/>
                <a:sym typeface="Tahoma"/>
              </a:defRPr>
            </a:lvl4pPr>
            <a:lvl5pPr indent="0" lvl="4" marL="1828800" marR="0" rtl="0" algn="l">
              <a:spcBef>
                <a:spcPts val="320"/>
              </a:spcBef>
              <a:spcAft>
                <a:spcPts val="0"/>
              </a:spcAft>
              <a:buClr>
                <a:schemeClr val="folHlink"/>
              </a:buClr>
              <a:buFont typeface="Arial"/>
              <a:buNone/>
              <a:defRPr b="1" i="0" sz="1600" u="none" cap="none" strike="noStrike">
                <a:solidFill>
                  <a:schemeClr val="lt1"/>
                </a:solidFill>
                <a:latin typeface="Tahoma"/>
                <a:ea typeface="Tahoma"/>
                <a:cs typeface="Tahoma"/>
                <a:sym typeface="Tahoma"/>
              </a:defRPr>
            </a:lvl5pPr>
            <a:lvl6pPr indent="0" lvl="5" marL="2286000" marR="0" rtl="0" algn="l">
              <a:spcBef>
                <a:spcPts val="320"/>
              </a:spcBef>
              <a:spcAft>
                <a:spcPts val="0"/>
              </a:spcAft>
              <a:buClr>
                <a:schemeClr val="folHlink"/>
              </a:buClr>
              <a:buFont typeface="Arial"/>
              <a:buNone/>
              <a:defRPr b="1" i="0" sz="1600" u="none" cap="none" strike="noStrike">
                <a:solidFill>
                  <a:schemeClr val="lt1"/>
                </a:solidFill>
                <a:latin typeface="Tahoma"/>
                <a:ea typeface="Tahoma"/>
                <a:cs typeface="Tahoma"/>
                <a:sym typeface="Tahoma"/>
              </a:defRPr>
            </a:lvl6pPr>
            <a:lvl7pPr indent="0" lvl="6" marL="2743200" marR="0" rtl="0" algn="l">
              <a:spcBef>
                <a:spcPts val="320"/>
              </a:spcBef>
              <a:spcAft>
                <a:spcPts val="0"/>
              </a:spcAft>
              <a:buClr>
                <a:schemeClr val="folHlink"/>
              </a:buClr>
              <a:buFont typeface="Arial"/>
              <a:buNone/>
              <a:defRPr b="1" i="0" sz="1600" u="none" cap="none" strike="noStrike">
                <a:solidFill>
                  <a:schemeClr val="lt1"/>
                </a:solidFill>
                <a:latin typeface="Tahoma"/>
                <a:ea typeface="Tahoma"/>
                <a:cs typeface="Tahoma"/>
                <a:sym typeface="Tahoma"/>
              </a:defRPr>
            </a:lvl7pPr>
            <a:lvl8pPr indent="0" lvl="7" marL="3200400" marR="0" rtl="0" algn="l">
              <a:spcBef>
                <a:spcPts val="320"/>
              </a:spcBef>
              <a:spcAft>
                <a:spcPts val="0"/>
              </a:spcAft>
              <a:buClr>
                <a:schemeClr val="folHlink"/>
              </a:buClr>
              <a:buFont typeface="Arial"/>
              <a:buNone/>
              <a:defRPr b="1" i="0" sz="1600" u="none" cap="none" strike="noStrike">
                <a:solidFill>
                  <a:schemeClr val="lt1"/>
                </a:solidFill>
                <a:latin typeface="Tahoma"/>
                <a:ea typeface="Tahoma"/>
                <a:cs typeface="Tahoma"/>
                <a:sym typeface="Tahoma"/>
              </a:defRPr>
            </a:lvl8pPr>
            <a:lvl9pPr indent="0" lvl="8" marL="3657600" marR="0" rtl="0" algn="l">
              <a:spcBef>
                <a:spcPts val="320"/>
              </a:spcBef>
              <a:spcAft>
                <a:spcPts val="0"/>
              </a:spcAft>
              <a:buClr>
                <a:schemeClr val="folHlink"/>
              </a:buClr>
              <a:buFont typeface="Arial"/>
              <a:buNone/>
              <a:defRPr b="1" i="0" sz="1600" u="none" cap="none" strike="noStrike">
                <a:solidFill>
                  <a:schemeClr val="lt1"/>
                </a:solidFill>
                <a:latin typeface="Tahoma"/>
                <a:ea typeface="Tahoma"/>
                <a:cs typeface="Tahoma"/>
                <a:sym typeface="Tahoma"/>
              </a:defRPr>
            </a:lvl9pPr>
          </a:lstStyle>
          <a:p/>
        </p:txBody>
      </p:sp>
      <p:sp>
        <p:nvSpPr>
          <p:cNvPr id="52" name="Shape 52"/>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SzPct val="75000"/>
              <a:buFont typeface="Arial"/>
              <a:buChar char="●"/>
              <a:defRPr b="0" i="0" sz="2400" u="none" cap="none" strike="noStrike">
                <a:solidFill>
                  <a:schemeClr val="lt1"/>
                </a:solidFill>
                <a:latin typeface="Tahoma"/>
                <a:ea typeface="Tahoma"/>
                <a:cs typeface="Tahoma"/>
                <a:sym typeface="Tahoma"/>
              </a:defRPr>
            </a:lvl1pPr>
            <a:lvl2pPr indent="-158750" lvl="1" marL="742950" marR="0" rtl="0" algn="l">
              <a:spcBef>
                <a:spcPts val="400"/>
              </a:spcBef>
              <a:spcAft>
                <a:spcPts val="0"/>
              </a:spcAft>
              <a:buClr>
                <a:schemeClr val="folHlink"/>
              </a:buClr>
              <a:buSzPct val="100000"/>
              <a:buFont typeface="Tahoma"/>
              <a:buChar char="–"/>
              <a:defRPr b="0" i="0" sz="2000" u="none" cap="none" strike="noStrike">
                <a:solidFill>
                  <a:schemeClr val="lt1"/>
                </a:solidFill>
                <a:latin typeface="Tahoma"/>
                <a:ea typeface="Tahoma"/>
                <a:cs typeface="Tahoma"/>
                <a:sym typeface="Tahoma"/>
              </a:defRPr>
            </a:lvl2pPr>
            <a:lvl3pPr indent="-160019" lvl="2" marL="1143000" marR="0" rtl="0" algn="l">
              <a:spcBef>
                <a:spcPts val="360"/>
              </a:spcBef>
              <a:spcAft>
                <a:spcPts val="0"/>
              </a:spcAft>
              <a:buClr>
                <a:schemeClr val="folHlink"/>
              </a:buClr>
              <a:buSzPct val="60000"/>
              <a:buFont typeface="Arial"/>
              <a:buChar char="●"/>
              <a:defRPr b="0" i="0" sz="1800" u="none" cap="none" strike="noStrike">
                <a:solidFill>
                  <a:schemeClr val="lt1"/>
                </a:solidFill>
                <a:latin typeface="Tahoma"/>
                <a:ea typeface="Tahoma"/>
                <a:cs typeface="Tahoma"/>
                <a:sym typeface="Tahoma"/>
              </a:defRPr>
            </a:lvl3pPr>
            <a:lvl4pPr indent="-127000" lvl="3" marL="1600200" marR="0" rtl="0" algn="l">
              <a:spcBef>
                <a:spcPts val="320"/>
              </a:spcBef>
              <a:spcAft>
                <a:spcPts val="0"/>
              </a:spcAft>
              <a:buClr>
                <a:schemeClr val="lt1"/>
              </a:buClr>
              <a:buSzPct val="100000"/>
              <a:buFont typeface="Tahoma"/>
              <a:buChar char="–"/>
              <a:defRPr b="0" i="0" sz="1600" u="none" cap="none" strike="noStrike">
                <a:solidFill>
                  <a:schemeClr val="lt1"/>
                </a:solidFill>
                <a:latin typeface="Tahoma"/>
                <a:ea typeface="Tahoma"/>
                <a:cs typeface="Tahoma"/>
                <a:sym typeface="Tahoma"/>
              </a:defRPr>
            </a:lvl4pPr>
            <a:lvl5pPr indent="-177800" lvl="4" marL="2057400" marR="0" rtl="0" algn="l">
              <a:spcBef>
                <a:spcPts val="320"/>
              </a:spcBef>
              <a:spcAft>
                <a:spcPts val="0"/>
              </a:spcAft>
              <a:buClr>
                <a:schemeClr val="folHlink"/>
              </a:buClr>
              <a:buSzPct val="50000"/>
              <a:buFont typeface="Arial"/>
              <a:buChar char="●"/>
              <a:defRPr b="0" i="0" sz="1600" u="none" cap="none" strike="noStrike">
                <a:solidFill>
                  <a:schemeClr val="lt1"/>
                </a:solidFill>
                <a:latin typeface="Tahoma"/>
                <a:ea typeface="Tahoma"/>
                <a:cs typeface="Tahoma"/>
                <a:sym typeface="Tahoma"/>
              </a:defRPr>
            </a:lvl5pPr>
            <a:lvl6pPr indent="-177800" lvl="5" marL="2514600" marR="0" rtl="0" algn="l">
              <a:spcBef>
                <a:spcPts val="320"/>
              </a:spcBef>
              <a:spcAft>
                <a:spcPts val="0"/>
              </a:spcAft>
              <a:buClr>
                <a:schemeClr val="folHlink"/>
              </a:buClr>
              <a:buSzPct val="50000"/>
              <a:buFont typeface="Arial"/>
              <a:buChar char="●"/>
              <a:defRPr b="0" i="0" sz="1600" u="none" cap="none" strike="noStrike">
                <a:solidFill>
                  <a:schemeClr val="lt1"/>
                </a:solidFill>
                <a:latin typeface="Tahoma"/>
                <a:ea typeface="Tahoma"/>
                <a:cs typeface="Tahoma"/>
                <a:sym typeface="Tahoma"/>
              </a:defRPr>
            </a:lvl6pPr>
            <a:lvl7pPr indent="-177800" lvl="6" marL="2971800" marR="0" rtl="0" algn="l">
              <a:spcBef>
                <a:spcPts val="320"/>
              </a:spcBef>
              <a:spcAft>
                <a:spcPts val="0"/>
              </a:spcAft>
              <a:buClr>
                <a:schemeClr val="folHlink"/>
              </a:buClr>
              <a:buSzPct val="50000"/>
              <a:buFont typeface="Arial"/>
              <a:buChar char="●"/>
              <a:defRPr b="0" i="0" sz="1600" u="none" cap="none" strike="noStrike">
                <a:solidFill>
                  <a:schemeClr val="lt1"/>
                </a:solidFill>
                <a:latin typeface="Tahoma"/>
                <a:ea typeface="Tahoma"/>
                <a:cs typeface="Tahoma"/>
                <a:sym typeface="Tahoma"/>
              </a:defRPr>
            </a:lvl7pPr>
            <a:lvl8pPr indent="-177800" lvl="7" marL="3429000" marR="0" rtl="0" algn="l">
              <a:spcBef>
                <a:spcPts val="320"/>
              </a:spcBef>
              <a:spcAft>
                <a:spcPts val="0"/>
              </a:spcAft>
              <a:buClr>
                <a:schemeClr val="folHlink"/>
              </a:buClr>
              <a:buSzPct val="50000"/>
              <a:buFont typeface="Arial"/>
              <a:buChar char="●"/>
              <a:defRPr b="0" i="0" sz="1600" u="none" cap="none" strike="noStrike">
                <a:solidFill>
                  <a:schemeClr val="lt1"/>
                </a:solidFill>
                <a:latin typeface="Tahoma"/>
                <a:ea typeface="Tahoma"/>
                <a:cs typeface="Tahoma"/>
                <a:sym typeface="Tahoma"/>
              </a:defRPr>
            </a:lvl8pPr>
            <a:lvl9pPr indent="-177800" lvl="8" marL="3886200" marR="0" rtl="0" algn="l">
              <a:spcBef>
                <a:spcPts val="320"/>
              </a:spcBef>
              <a:spcAft>
                <a:spcPts val="0"/>
              </a:spcAft>
              <a:buClr>
                <a:schemeClr val="folHlink"/>
              </a:buClr>
              <a:buSzPct val="50000"/>
              <a:buFont typeface="Arial"/>
              <a:buChar char="●"/>
              <a:defRPr b="0" i="0" sz="1600" u="none" cap="none" strike="noStrike">
                <a:solidFill>
                  <a:schemeClr val="lt1"/>
                </a:solidFill>
                <a:latin typeface="Tahoma"/>
                <a:ea typeface="Tahoma"/>
                <a:cs typeface="Tahoma"/>
                <a:sym typeface="Tahoma"/>
              </a:defRPr>
            </a:lvl9pPr>
          </a:lstStyle>
          <a:p/>
        </p:txBody>
      </p:sp>
      <p:sp>
        <p:nvSpPr>
          <p:cNvPr id="53" name="Shape 53"/>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54" name="Shape 54"/>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55" name="Shape 55"/>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Comic Sans MS"/>
              <a:buNone/>
            </a:pPr>
            <a:fld id="{00000000-1234-1234-1234-123412341234}" type="slidenum">
              <a:rPr b="0" i="0" lang="en-US" sz="1400" u="none">
                <a:solidFill>
                  <a:schemeClr val="lt1"/>
                </a:solidFill>
                <a:latin typeface="Comic Sans MS"/>
                <a:ea typeface="Comic Sans MS"/>
                <a:cs typeface="Comic Sans MS"/>
                <a:sym typeface="Comic Sans MS"/>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6" name="Shape 56"/>
        <p:cNvGrpSpPr/>
        <p:nvPr/>
      </p:nvGrpSpPr>
      <p:grpSpPr>
        <a:xfrm>
          <a:off x="0" y="0"/>
          <a:ext cx="0" cy="0"/>
          <a:chOff x="0" y="0"/>
          <a:chExt cx="0" cy="0"/>
        </a:xfrm>
      </p:grpSpPr>
      <p:sp>
        <p:nvSpPr>
          <p:cNvPr id="57" name="Shape 57"/>
          <p:cNvSpPr txBox="1"/>
          <p:nvPr>
            <p:ph type="title"/>
          </p:nvPr>
        </p:nvSpPr>
        <p:spPr>
          <a:xfrm>
            <a:off x="228600" y="457200"/>
            <a:ext cx="7772400" cy="1143000"/>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0"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0"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0"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0"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0"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0"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0"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0" i="0" sz="4400" u="none" cap="none" strike="noStrike">
                <a:solidFill>
                  <a:schemeClr val="lt2"/>
                </a:solidFill>
                <a:latin typeface="Tahoma"/>
                <a:ea typeface="Tahoma"/>
                <a:cs typeface="Tahoma"/>
                <a:sym typeface="Tahoma"/>
              </a:defRPr>
            </a:lvl9pPr>
          </a:lstStyle>
          <a:p/>
        </p:txBody>
      </p:sp>
      <p:sp>
        <p:nvSpPr>
          <p:cNvPr id="58" name="Shape 58"/>
          <p:cNvSpPr txBox="1"/>
          <p:nvPr>
            <p:ph idx="1" type="body"/>
          </p:nvPr>
        </p:nvSpPr>
        <p:spPr>
          <a:xfrm>
            <a:off x="685800" y="1981200"/>
            <a:ext cx="3809999" cy="4114800"/>
          </a:xfrm>
          <a:prstGeom prst="rect">
            <a:avLst/>
          </a:prstGeom>
          <a:noFill/>
          <a:ln>
            <a:noFill/>
          </a:ln>
        </p:spPr>
        <p:txBody>
          <a:bodyPr anchorCtr="0" anchor="t" bIns="91425" lIns="91425" rIns="91425" tIns="91425"/>
          <a:lstStyle>
            <a:lvl1pPr indent="-209550" lvl="0" marL="342900" marR="0" rtl="0" algn="l">
              <a:spcBef>
                <a:spcPts val="560"/>
              </a:spcBef>
              <a:spcAft>
                <a:spcPts val="0"/>
              </a:spcAft>
              <a:buClr>
                <a:schemeClr val="folHlink"/>
              </a:buClr>
              <a:buSzPct val="75000"/>
              <a:buFont typeface="Arial"/>
              <a:buChar char="●"/>
              <a:defRPr b="0" i="0" sz="2800" u="none" cap="none" strike="noStrike">
                <a:solidFill>
                  <a:schemeClr val="lt1"/>
                </a:solidFill>
                <a:latin typeface="Tahoma"/>
                <a:ea typeface="Tahoma"/>
                <a:cs typeface="Tahoma"/>
                <a:sym typeface="Tahoma"/>
              </a:defRPr>
            </a:lvl1pPr>
            <a:lvl2pPr indent="-133350" lvl="1" marL="742950" marR="0" rtl="0" algn="l">
              <a:spcBef>
                <a:spcPts val="480"/>
              </a:spcBef>
              <a:spcAft>
                <a:spcPts val="0"/>
              </a:spcAft>
              <a:buClr>
                <a:schemeClr val="folHlink"/>
              </a:buClr>
              <a:buSzPct val="100000"/>
              <a:buFont typeface="Tahoma"/>
              <a:buChar char="–"/>
              <a:defRPr b="0" i="0" sz="2400" u="none" cap="none" strike="noStrike">
                <a:solidFill>
                  <a:schemeClr val="lt1"/>
                </a:solidFill>
                <a:latin typeface="Tahoma"/>
                <a:ea typeface="Tahoma"/>
                <a:cs typeface="Tahoma"/>
                <a:sym typeface="Tahoma"/>
              </a:defRPr>
            </a:lvl2pPr>
            <a:lvl3pPr indent="-152400" lvl="2" marL="1143000" marR="0" rtl="0" algn="l">
              <a:spcBef>
                <a:spcPts val="400"/>
              </a:spcBef>
              <a:spcAft>
                <a:spcPts val="0"/>
              </a:spcAft>
              <a:buClr>
                <a:schemeClr val="folHlink"/>
              </a:buClr>
              <a:buSzPct val="60000"/>
              <a:buFont typeface="Arial"/>
              <a:buChar char="●"/>
              <a:defRPr b="0" i="0" sz="2000" u="none" cap="none" strike="noStrike">
                <a:solidFill>
                  <a:schemeClr val="lt1"/>
                </a:solidFill>
                <a:latin typeface="Tahoma"/>
                <a:ea typeface="Tahoma"/>
                <a:cs typeface="Tahoma"/>
                <a:sym typeface="Tahoma"/>
              </a:defRPr>
            </a:lvl3pPr>
            <a:lvl4pPr indent="-114300" lvl="3" marL="1600200" marR="0" rtl="0" algn="l">
              <a:spcBef>
                <a:spcPts val="360"/>
              </a:spcBef>
              <a:spcAft>
                <a:spcPts val="0"/>
              </a:spcAft>
              <a:buClr>
                <a:schemeClr val="lt1"/>
              </a:buClr>
              <a:buSzPct val="100000"/>
              <a:buFont typeface="Tahoma"/>
              <a:buChar char="–"/>
              <a:defRPr b="0" i="0" sz="1800" u="none" cap="none" strike="noStrike">
                <a:solidFill>
                  <a:schemeClr val="lt1"/>
                </a:solidFill>
                <a:latin typeface="Tahoma"/>
                <a:ea typeface="Tahoma"/>
                <a:cs typeface="Tahoma"/>
                <a:sym typeface="Tahoma"/>
              </a:defRPr>
            </a:lvl4pPr>
            <a:lvl5pPr indent="-171450" lvl="4" marL="2057400" marR="0" rtl="0" algn="l">
              <a:spcBef>
                <a:spcPts val="360"/>
              </a:spcBef>
              <a:spcAft>
                <a:spcPts val="0"/>
              </a:spcAft>
              <a:buClr>
                <a:schemeClr val="folHlink"/>
              </a:buClr>
              <a:buSzPct val="50000"/>
              <a:buFont typeface="Arial"/>
              <a:buChar char="●"/>
              <a:defRPr b="0" i="0" sz="1800" u="none" cap="none" strike="noStrike">
                <a:solidFill>
                  <a:schemeClr val="lt1"/>
                </a:solidFill>
                <a:latin typeface="Tahoma"/>
                <a:ea typeface="Tahoma"/>
                <a:cs typeface="Tahoma"/>
                <a:sym typeface="Tahoma"/>
              </a:defRPr>
            </a:lvl5pPr>
            <a:lvl6pPr indent="-171450" lvl="5" marL="2514600" marR="0" rtl="0" algn="l">
              <a:spcBef>
                <a:spcPts val="360"/>
              </a:spcBef>
              <a:spcAft>
                <a:spcPts val="0"/>
              </a:spcAft>
              <a:buClr>
                <a:schemeClr val="folHlink"/>
              </a:buClr>
              <a:buSzPct val="50000"/>
              <a:buFont typeface="Arial"/>
              <a:buChar char="●"/>
              <a:defRPr b="0" i="0" sz="1800" u="none" cap="none" strike="noStrike">
                <a:solidFill>
                  <a:schemeClr val="lt1"/>
                </a:solidFill>
                <a:latin typeface="Tahoma"/>
                <a:ea typeface="Tahoma"/>
                <a:cs typeface="Tahoma"/>
                <a:sym typeface="Tahoma"/>
              </a:defRPr>
            </a:lvl6pPr>
            <a:lvl7pPr indent="-171450" lvl="6" marL="2971800" marR="0" rtl="0" algn="l">
              <a:spcBef>
                <a:spcPts val="360"/>
              </a:spcBef>
              <a:spcAft>
                <a:spcPts val="0"/>
              </a:spcAft>
              <a:buClr>
                <a:schemeClr val="folHlink"/>
              </a:buClr>
              <a:buSzPct val="50000"/>
              <a:buFont typeface="Arial"/>
              <a:buChar char="●"/>
              <a:defRPr b="0" i="0" sz="1800" u="none" cap="none" strike="noStrike">
                <a:solidFill>
                  <a:schemeClr val="lt1"/>
                </a:solidFill>
                <a:latin typeface="Tahoma"/>
                <a:ea typeface="Tahoma"/>
                <a:cs typeface="Tahoma"/>
                <a:sym typeface="Tahoma"/>
              </a:defRPr>
            </a:lvl7pPr>
            <a:lvl8pPr indent="-171450" lvl="7" marL="3429000" marR="0" rtl="0" algn="l">
              <a:spcBef>
                <a:spcPts val="360"/>
              </a:spcBef>
              <a:spcAft>
                <a:spcPts val="0"/>
              </a:spcAft>
              <a:buClr>
                <a:schemeClr val="folHlink"/>
              </a:buClr>
              <a:buSzPct val="50000"/>
              <a:buFont typeface="Arial"/>
              <a:buChar char="●"/>
              <a:defRPr b="0" i="0" sz="1800" u="none" cap="none" strike="noStrike">
                <a:solidFill>
                  <a:schemeClr val="lt1"/>
                </a:solidFill>
                <a:latin typeface="Tahoma"/>
                <a:ea typeface="Tahoma"/>
                <a:cs typeface="Tahoma"/>
                <a:sym typeface="Tahoma"/>
              </a:defRPr>
            </a:lvl8pPr>
            <a:lvl9pPr indent="-171450" lvl="8" marL="3886200" marR="0" rtl="0" algn="l">
              <a:spcBef>
                <a:spcPts val="360"/>
              </a:spcBef>
              <a:spcAft>
                <a:spcPts val="0"/>
              </a:spcAft>
              <a:buClr>
                <a:schemeClr val="folHlink"/>
              </a:buClr>
              <a:buSzPct val="50000"/>
              <a:buFont typeface="Arial"/>
              <a:buChar char="●"/>
              <a:defRPr b="0" i="0" sz="1800" u="none" cap="none" strike="noStrike">
                <a:solidFill>
                  <a:schemeClr val="lt1"/>
                </a:solidFill>
                <a:latin typeface="Tahoma"/>
                <a:ea typeface="Tahoma"/>
                <a:cs typeface="Tahoma"/>
                <a:sym typeface="Tahoma"/>
              </a:defRPr>
            </a:lvl9pPr>
          </a:lstStyle>
          <a:p/>
        </p:txBody>
      </p:sp>
      <p:sp>
        <p:nvSpPr>
          <p:cNvPr id="59" name="Shape 59"/>
          <p:cNvSpPr txBox="1"/>
          <p:nvPr>
            <p:ph idx="2" type="body"/>
          </p:nvPr>
        </p:nvSpPr>
        <p:spPr>
          <a:xfrm>
            <a:off x="4648200" y="1981200"/>
            <a:ext cx="3809999" cy="4114800"/>
          </a:xfrm>
          <a:prstGeom prst="rect">
            <a:avLst/>
          </a:prstGeom>
          <a:noFill/>
          <a:ln>
            <a:noFill/>
          </a:ln>
        </p:spPr>
        <p:txBody>
          <a:bodyPr anchorCtr="0" anchor="t" bIns="91425" lIns="91425" rIns="91425" tIns="91425"/>
          <a:lstStyle>
            <a:lvl1pPr indent="-209550" lvl="0" marL="342900" marR="0" rtl="0" algn="l">
              <a:spcBef>
                <a:spcPts val="560"/>
              </a:spcBef>
              <a:spcAft>
                <a:spcPts val="0"/>
              </a:spcAft>
              <a:buClr>
                <a:schemeClr val="folHlink"/>
              </a:buClr>
              <a:buSzPct val="75000"/>
              <a:buFont typeface="Arial"/>
              <a:buChar char="●"/>
              <a:defRPr b="0" i="0" sz="2800" u="none" cap="none" strike="noStrike">
                <a:solidFill>
                  <a:schemeClr val="lt1"/>
                </a:solidFill>
                <a:latin typeface="Tahoma"/>
                <a:ea typeface="Tahoma"/>
                <a:cs typeface="Tahoma"/>
                <a:sym typeface="Tahoma"/>
              </a:defRPr>
            </a:lvl1pPr>
            <a:lvl2pPr indent="-133350" lvl="1" marL="742950" marR="0" rtl="0" algn="l">
              <a:spcBef>
                <a:spcPts val="480"/>
              </a:spcBef>
              <a:spcAft>
                <a:spcPts val="0"/>
              </a:spcAft>
              <a:buClr>
                <a:schemeClr val="folHlink"/>
              </a:buClr>
              <a:buSzPct val="100000"/>
              <a:buFont typeface="Tahoma"/>
              <a:buChar char="–"/>
              <a:defRPr b="0" i="0" sz="2400" u="none" cap="none" strike="noStrike">
                <a:solidFill>
                  <a:schemeClr val="lt1"/>
                </a:solidFill>
                <a:latin typeface="Tahoma"/>
                <a:ea typeface="Tahoma"/>
                <a:cs typeface="Tahoma"/>
                <a:sym typeface="Tahoma"/>
              </a:defRPr>
            </a:lvl2pPr>
            <a:lvl3pPr indent="-152400" lvl="2" marL="1143000" marR="0" rtl="0" algn="l">
              <a:spcBef>
                <a:spcPts val="400"/>
              </a:spcBef>
              <a:spcAft>
                <a:spcPts val="0"/>
              </a:spcAft>
              <a:buClr>
                <a:schemeClr val="folHlink"/>
              </a:buClr>
              <a:buSzPct val="60000"/>
              <a:buFont typeface="Arial"/>
              <a:buChar char="●"/>
              <a:defRPr b="0" i="0" sz="2000" u="none" cap="none" strike="noStrike">
                <a:solidFill>
                  <a:schemeClr val="lt1"/>
                </a:solidFill>
                <a:latin typeface="Tahoma"/>
                <a:ea typeface="Tahoma"/>
                <a:cs typeface="Tahoma"/>
                <a:sym typeface="Tahoma"/>
              </a:defRPr>
            </a:lvl3pPr>
            <a:lvl4pPr indent="-114300" lvl="3" marL="1600200" marR="0" rtl="0" algn="l">
              <a:spcBef>
                <a:spcPts val="360"/>
              </a:spcBef>
              <a:spcAft>
                <a:spcPts val="0"/>
              </a:spcAft>
              <a:buClr>
                <a:schemeClr val="lt1"/>
              </a:buClr>
              <a:buSzPct val="100000"/>
              <a:buFont typeface="Tahoma"/>
              <a:buChar char="–"/>
              <a:defRPr b="0" i="0" sz="1800" u="none" cap="none" strike="noStrike">
                <a:solidFill>
                  <a:schemeClr val="lt1"/>
                </a:solidFill>
                <a:latin typeface="Tahoma"/>
                <a:ea typeface="Tahoma"/>
                <a:cs typeface="Tahoma"/>
                <a:sym typeface="Tahoma"/>
              </a:defRPr>
            </a:lvl4pPr>
            <a:lvl5pPr indent="-171450" lvl="4" marL="2057400" marR="0" rtl="0" algn="l">
              <a:spcBef>
                <a:spcPts val="360"/>
              </a:spcBef>
              <a:spcAft>
                <a:spcPts val="0"/>
              </a:spcAft>
              <a:buClr>
                <a:schemeClr val="folHlink"/>
              </a:buClr>
              <a:buSzPct val="50000"/>
              <a:buFont typeface="Arial"/>
              <a:buChar char="●"/>
              <a:defRPr b="0" i="0" sz="1800" u="none" cap="none" strike="noStrike">
                <a:solidFill>
                  <a:schemeClr val="lt1"/>
                </a:solidFill>
                <a:latin typeface="Tahoma"/>
                <a:ea typeface="Tahoma"/>
                <a:cs typeface="Tahoma"/>
                <a:sym typeface="Tahoma"/>
              </a:defRPr>
            </a:lvl5pPr>
            <a:lvl6pPr indent="-171450" lvl="5" marL="2514600" marR="0" rtl="0" algn="l">
              <a:spcBef>
                <a:spcPts val="360"/>
              </a:spcBef>
              <a:spcAft>
                <a:spcPts val="0"/>
              </a:spcAft>
              <a:buClr>
                <a:schemeClr val="folHlink"/>
              </a:buClr>
              <a:buSzPct val="50000"/>
              <a:buFont typeface="Arial"/>
              <a:buChar char="●"/>
              <a:defRPr b="0" i="0" sz="1800" u="none" cap="none" strike="noStrike">
                <a:solidFill>
                  <a:schemeClr val="lt1"/>
                </a:solidFill>
                <a:latin typeface="Tahoma"/>
                <a:ea typeface="Tahoma"/>
                <a:cs typeface="Tahoma"/>
                <a:sym typeface="Tahoma"/>
              </a:defRPr>
            </a:lvl6pPr>
            <a:lvl7pPr indent="-171450" lvl="6" marL="2971800" marR="0" rtl="0" algn="l">
              <a:spcBef>
                <a:spcPts val="360"/>
              </a:spcBef>
              <a:spcAft>
                <a:spcPts val="0"/>
              </a:spcAft>
              <a:buClr>
                <a:schemeClr val="folHlink"/>
              </a:buClr>
              <a:buSzPct val="50000"/>
              <a:buFont typeface="Arial"/>
              <a:buChar char="●"/>
              <a:defRPr b="0" i="0" sz="1800" u="none" cap="none" strike="noStrike">
                <a:solidFill>
                  <a:schemeClr val="lt1"/>
                </a:solidFill>
                <a:latin typeface="Tahoma"/>
                <a:ea typeface="Tahoma"/>
                <a:cs typeface="Tahoma"/>
                <a:sym typeface="Tahoma"/>
              </a:defRPr>
            </a:lvl7pPr>
            <a:lvl8pPr indent="-171450" lvl="7" marL="3429000" marR="0" rtl="0" algn="l">
              <a:spcBef>
                <a:spcPts val="360"/>
              </a:spcBef>
              <a:spcAft>
                <a:spcPts val="0"/>
              </a:spcAft>
              <a:buClr>
                <a:schemeClr val="folHlink"/>
              </a:buClr>
              <a:buSzPct val="50000"/>
              <a:buFont typeface="Arial"/>
              <a:buChar char="●"/>
              <a:defRPr b="0" i="0" sz="1800" u="none" cap="none" strike="noStrike">
                <a:solidFill>
                  <a:schemeClr val="lt1"/>
                </a:solidFill>
                <a:latin typeface="Tahoma"/>
                <a:ea typeface="Tahoma"/>
                <a:cs typeface="Tahoma"/>
                <a:sym typeface="Tahoma"/>
              </a:defRPr>
            </a:lvl8pPr>
            <a:lvl9pPr indent="-171450" lvl="8" marL="3886200" marR="0" rtl="0" algn="l">
              <a:spcBef>
                <a:spcPts val="360"/>
              </a:spcBef>
              <a:spcAft>
                <a:spcPts val="0"/>
              </a:spcAft>
              <a:buClr>
                <a:schemeClr val="folHlink"/>
              </a:buClr>
              <a:buSzPct val="50000"/>
              <a:buFont typeface="Arial"/>
              <a:buChar char="●"/>
              <a:defRPr b="0" i="0" sz="1800" u="none" cap="none" strike="noStrike">
                <a:solidFill>
                  <a:schemeClr val="lt1"/>
                </a:solidFill>
                <a:latin typeface="Tahoma"/>
                <a:ea typeface="Tahoma"/>
                <a:cs typeface="Tahoma"/>
                <a:sym typeface="Tahoma"/>
              </a:defRPr>
            </a:lvl9pPr>
          </a:lstStyle>
          <a:p/>
        </p:txBody>
      </p:sp>
      <p:sp>
        <p:nvSpPr>
          <p:cNvPr id="60" name="Shape 60"/>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61" name="Shape 61"/>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62" name="Shape 62"/>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Comic Sans MS"/>
              <a:buNone/>
            </a:pPr>
            <a:fld id="{00000000-1234-1234-1234-123412341234}" type="slidenum">
              <a:rPr b="0" i="0" lang="en-US" sz="1400" u="none">
                <a:solidFill>
                  <a:schemeClr val="lt1"/>
                </a:solidFill>
                <a:latin typeface="Comic Sans MS"/>
                <a:ea typeface="Comic Sans MS"/>
                <a:cs typeface="Comic Sans MS"/>
                <a:sym typeface="Comic Sans MS"/>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63" name="Shape 63"/>
        <p:cNvGrpSpPr/>
        <p:nvPr/>
      </p:nvGrpSpPr>
      <p:grpSpPr>
        <a:xfrm>
          <a:off x="0" y="0"/>
          <a:ext cx="0" cy="0"/>
          <a:chOff x="0" y="0"/>
          <a:chExt cx="0" cy="0"/>
        </a:xfrm>
      </p:grpSpPr>
      <p:sp>
        <p:nvSpPr>
          <p:cNvPr id="64" name="Shape 64"/>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0"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0"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0"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0"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0"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0"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0"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0" i="0" sz="4400" u="none" cap="none" strike="noStrike">
                <a:solidFill>
                  <a:schemeClr val="lt2"/>
                </a:solidFill>
                <a:latin typeface="Tahoma"/>
                <a:ea typeface="Tahoma"/>
                <a:cs typeface="Tahoma"/>
                <a:sym typeface="Tahoma"/>
              </a:defRPr>
            </a:lvl9pPr>
          </a:lstStyle>
          <a:p/>
        </p:txBody>
      </p:sp>
      <p:sp>
        <p:nvSpPr>
          <p:cNvPr id="65" name="Shape 65"/>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spcAft>
                <a:spcPts val="0"/>
              </a:spcAft>
              <a:buClr>
                <a:schemeClr val="folHlink"/>
              </a:buClr>
              <a:buFont typeface="Arial"/>
              <a:buNone/>
              <a:defRPr b="0" i="0" sz="2000" u="none" cap="none" strike="noStrike">
                <a:solidFill>
                  <a:schemeClr val="lt1"/>
                </a:solidFill>
                <a:latin typeface="Tahoma"/>
                <a:ea typeface="Tahoma"/>
                <a:cs typeface="Tahoma"/>
                <a:sym typeface="Tahoma"/>
              </a:defRPr>
            </a:lvl1pPr>
            <a:lvl2pPr indent="0" lvl="1" marL="457200" marR="0" rtl="0" algn="l">
              <a:spcBef>
                <a:spcPts val="360"/>
              </a:spcBef>
              <a:spcAft>
                <a:spcPts val="0"/>
              </a:spcAft>
              <a:buClr>
                <a:schemeClr val="folHlink"/>
              </a:buClr>
              <a:buFont typeface="Tahoma"/>
              <a:buNone/>
              <a:defRPr b="0" i="0" sz="1800" u="none" cap="none" strike="noStrike">
                <a:solidFill>
                  <a:schemeClr val="lt1"/>
                </a:solidFill>
                <a:latin typeface="Tahoma"/>
                <a:ea typeface="Tahoma"/>
                <a:cs typeface="Tahoma"/>
                <a:sym typeface="Tahoma"/>
              </a:defRPr>
            </a:lvl2pPr>
            <a:lvl3pPr indent="0" lvl="2" marL="914400" marR="0" rtl="0" algn="l">
              <a:spcBef>
                <a:spcPts val="320"/>
              </a:spcBef>
              <a:spcAft>
                <a:spcPts val="0"/>
              </a:spcAft>
              <a:buClr>
                <a:schemeClr val="folHlink"/>
              </a:buClr>
              <a:buFont typeface="Arial"/>
              <a:buNone/>
              <a:defRPr b="0" i="0" sz="1600" u="none" cap="none" strike="noStrike">
                <a:solidFill>
                  <a:schemeClr val="lt1"/>
                </a:solidFill>
                <a:latin typeface="Tahoma"/>
                <a:ea typeface="Tahoma"/>
                <a:cs typeface="Tahoma"/>
                <a:sym typeface="Tahoma"/>
              </a:defRPr>
            </a:lvl3pPr>
            <a:lvl4pPr indent="0" lvl="3" marL="1371600" marR="0" rtl="0" algn="l">
              <a:spcBef>
                <a:spcPts val="280"/>
              </a:spcBef>
              <a:spcAft>
                <a:spcPts val="0"/>
              </a:spcAft>
              <a:buClr>
                <a:schemeClr val="lt1"/>
              </a:buClr>
              <a:buFont typeface="Tahoma"/>
              <a:buNone/>
              <a:defRPr b="0" i="0" sz="1400" u="none" cap="none" strike="noStrike">
                <a:solidFill>
                  <a:schemeClr val="lt1"/>
                </a:solidFill>
                <a:latin typeface="Tahoma"/>
                <a:ea typeface="Tahoma"/>
                <a:cs typeface="Tahoma"/>
                <a:sym typeface="Tahoma"/>
              </a:defRPr>
            </a:lvl4pPr>
            <a:lvl5pPr indent="0" lvl="4" marL="1828800" marR="0" rtl="0" algn="l">
              <a:spcBef>
                <a:spcPts val="280"/>
              </a:spcBef>
              <a:spcAft>
                <a:spcPts val="0"/>
              </a:spcAft>
              <a:buClr>
                <a:schemeClr val="folHlink"/>
              </a:buClr>
              <a:buFont typeface="Arial"/>
              <a:buNone/>
              <a:defRPr b="0" i="0" sz="1400" u="none" cap="none" strike="noStrike">
                <a:solidFill>
                  <a:schemeClr val="lt1"/>
                </a:solidFill>
                <a:latin typeface="Tahoma"/>
                <a:ea typeface="Tahoma"/>
                <a:cs typeface="Tahoma"/>
                <a:sym typeface="Tahoma"/>
              </a:defRPr>
            </a:lvl5pPr>
            <a:lvl6pPr indent="0" lvl="5" marL="2286000" marR="0" rtl="0" algn="l">
              <a:spcBef>
                <a:spcPts val="280"/>
              </a:spcBef>
              <a:spcAft>
                <a:spcPts val="0"/>
              </a:spcAft>
              <a:buClr>
                <a:schemeClr val="folHlink"/>
              </a:buClr>
              <a:buFont typeface="Arial"/>
              <a:buNone/>
              <a:defRPr b="0" i="0" sz="1400" u="none" cap="none" strike="noStrike">
                <a:solidFill>
                  <a:schemeClr val="lt1"/>
                </a:solidFill>
                <a:latin typeface="Tahoma"/>
                <a:ea typeface="Tahoma"/>
                <a:cs typeface="Tahoma"/>
                <a:sym typeface="Tahoma"/>
              </a:defRPr>
            </a:lvl6pPr>
            <a:lvl7pPr indent="0" lvl="6" marL="2743200" marR="0" rtl="0" algn="l">
              <a:spcBef>
                <a:spcPts val="280"/>
              </a:spcBef>
              <a:spcAft>
                <a:spcPts val="0"/>
              </a:spcAft>
              <a:buClr>
                <a:schemeClr val="folHlink"/>
              </a:buClr>
              <a:buFont typeface="Arial"/>
              <a:buNone/>
              <a:defRPr b="0" i="0" sz="1400" u="none" cap="none" strike="noStrike">
                <a:solidFill>
                  <a:schemeClr val="lt1"/>
                </a:solidFill>
                <a:latin typeface="Tahoma"/>
                <a:ea typeface="Tahoma"/>
                <a:cs typeface="Tahoma"/>
                <a:sym typeface="Tahoma"/>
              </a:defRPr>
            </a:lvl7pPr>
            <a:lvl8pPr indent="0" lvl="7" marL="3200400" marR="0" rtl="0" algn="l">
              <a:spcBef>
                <a:spcPts val="280"/>
              </a:spcBef>
              <a:spcAft>
                <a:spcPts val="0"/>
              </a:spcAft>
              <a:buClr>
                <a:schemeClr val="folHlink"/>
              </a:buClr>
              <a:buFont typeface="Arial"/>
              <a:buNone/>
              <a:defRPr b="0" i="0" sz="1400" u="none" cap="none" strike="noStrike">
                <a:solidFill>
                  <a:schemeClr val="lt1"/>
                </a:solidFill>
                <a:latin typeface="Tahoma"/>
                <a:ea typeface="Tahoma"/>
                <a:cs typeface="Tahoma"/>
                <a:sym typeface="Tahoma"/>
              </a:defRPr>
            </a:lvl8pPr>
            <a:lvl9pPr indent="0" lvl="8" marL="3657600" marR="0" rtl="0" algn="l">
              <a:spcBef>
                <a:spcPts val="280"/>
              </a:spcBef>
              <a:spcAft>
                <a:spcPts val="0"/>
              </a:spcAft>
              <a:buClr>
                <a:schemeClr val="folHlink"/>
              </a:buClr>
              <a:buFont typeface="Arial"/>
              <a:buNone/>
              <a:defRPr b="0" i="0" sz="1400" u="none" cap="none" strike="noStrike">
                <a:solidFill>
                  <a:schemeClr val="lt1"/>
                </a:solidFill>
                <a:latin typeface="Tahoma"/>
                <a:ea typeface="Tahoma"/>
                <a:cs typeface="Tahoma"/>
                <a:sym typeface="Tahoma"/>
              </a:defRPr>
            </a:lvl9pPr>
          </a:lstStyle>
          <a:p/>
        </p:txBody>
      </p:sp>
      <p:sp>
        <p:nvSpPr>
          <p:cNvPr id="66" name="Shape 66"/>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67" name="Shape 67"/>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68" name="Shape 68"/>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Comic Sans MS"/>
              <a:buNone/>
            </a:pPr>
            <a:fld id="{00000000-1234-1234-1234-123412341234}" type="slidenum">
              <a:rPr b="0" i="0" lang="en-US" sz="1400" u="none">
                <a:solidFill>
                  <a:schemeClr val="lt1"/>
                </a:solidFill>
                <a:latin typeface="Comic Sans MS"/>
                <a:ea typeface="Comic Sans MS"/>
                <a:cs typeface="Comic Sans MS"/>
                <a:sym typeface="Comic Sans MS"/>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3.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hlink"/>
        </a:solidFill>
      </p:bgPr>
    </p:bg>
    <p:spTree>
      <p:nvGrpSpPr>
        <p:cNvPr id="5" name="Shape 5"/>
        <p:cNvGrpSpPr/>
        <p:nvPr/>
      </p:nvGrpSpPr>
      <p:grpSpPr>
        <a:xfrm>
          <a:off x="0" y="0"/>
          <a:ext cx="0" cy="0"/>
          <a:chOff x="0" y="0"/>
          <a:chExt cx="0" cy="0"/>
        </a:xfrm>
      </p:grpSpPr>
      <p:sp>
        <p:nvSpPr>
          <p:cNvPr id="6" name="Shape 6"/>
          <p:cNvSpPr txBox="1"/>
          <p:nvPr>
            <p:ph type="title"/>
          </p:nvPr>
        </p:nvSpPr>
        <p:spPr>
          <a:xfrm>
            <a:off x="228600" y="457200"/>
            <a:ext cx="7772400" cy="1143000"/>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0"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0"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0"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0"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0"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0"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0"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0" i="0" sz="4400" u="none" cap="none" strike="noStrike">
                <a:solidFill>
                  <a:schemeClr val="lt2"/>
                </a:solidFill>
                <a:latin typeface="Tahoma"/>
                <a:ea typeface="Tahoma"/>
                <a:cs typeface="Tahoma"/>
                <a:sym typeface="Tahoma"/>
              </a:defRPr>
            </a:lvl9pPr>
          </a:lstStyle>
          <a:p/>
        </p:txBody>
      </p:sp>
      <p:sp>
        <p:nvSpPr>
          <p:cNvPr id="7" name="Shape 7"/>
          <p:cNvSpPr txBox="1"/>
          <p:nvPr>
            <p:ph idx="1" type="body"/>
          </p:nvPr>
        </p:nvSpPr>
        <p:spPr>
          <a:xfrm>
            <a:off x="685800" y="1981200"/>
            <a:ext cx="7772400" cy="4114800"/>
          </a:xfrm>
          <a:prstGeom prst="rect">
            <a:avLst/>
          </a:prstGeom>
          <a:noFill/>
          <a:ln>
            <a:noFill/>
          </a:ln>
        </p:spPr>
        <p:txBody>
          <a:bodyPr anchorCtr="0" anchor="t" bIns="91425" lIns="91425" rIns="91425" tIns="91425"/>
          <a:lstStyle>
            <a:lvl1pPr indent="-190500" lvl="0" marL="342900" marR="0" rtl="0" algn="l">
              <a:spcBef>
                <a:spcPts val="640"/>
              </a:spcBef>
              <a:spcAft>
                <a:spcPts val="0"/>
              </a:spcAft>
              <a:buClr>
                <a:schemeClr val="folHlink"/>
              </a:buClr>
              <a:buSzPct val="75000"/>
              <a:buFont typeface="Arial"/>
              <a:buChar char="●"/>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folHlink"/>
              </a:buClr>
              <a:buSzPct val="100000"/>
              <a:buFont typeface="Tahoma"/>
              <a:buChar char="–"/>
              <a:defRPr b="0" i="0" sz="2800" u="none" cap="none" strike="noStrike">
                <a:solidFill>
                  <a:schemeClr val="lt1"/>
                </a:solidFill>
                <a:latin typeface="Tahoma"/>
                <a:ea typeface="Tahoma"/>
                <a:cs typeface="Tahoma"/>
                <a:sym typeface="Tahoma"/>
              </a:defRPr>
            </a:lvl2pPr>
            <a:lvl3pPr indent="-137160" lvl="2" marL="1143000" marR="0" rtl="0" algn="l">
              <a:spcBef>
                <a:spcPts val="480"/>
              </a:spcBef>
              <a:spcAft>
                <a:spcPts val="0"/>
              </a:spcAft>
              <a:buClr>
                <a:schemeClr val="folHlink"/>
              </a:buClr>
              <a:buSzPct val="59999"/>
              <a:buFont typeface="Arial"/>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65100" lvl="4" marL="20574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5pPr>
            <a:lvl6pPr indent="-165100" lvl="5" marL="25146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6pPr>
            <a:lvl7pPr indent="-165100" lvl="6" marL="29718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7pPr>
            <a:lvl8pPr indent="-165100" lvl="7" marL="34290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8pPr>
            <a:lvl9pPr indent="-165100" lvl="8" marL="38862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9pPr>
          </a:lstStyle>
          <a:p/>
        </p:txBody>
      </p:sp>
      <p:sp>
        <p:nvSpPr>
          <p:cNvPr id="8" name="Shape 8"/>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9" name="Shape 9"/>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10" name="Shape 10"/>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Comic Sans MS"/>
              <a:buNone/>
            </a:pPr>
            <a:fld id="{00000000-1234-1234-1234-123412341234}" type="slidenum">
              <a:rPr b="0" i="0" lang="en-US" sz="1400" u="none" cap="none" strike="noStrike">
                <a:solidFill>
                  <a:schemeClr val="lt1"/>
                </a:solidFill>
                <a:latin typeface="Comic Sans MS"/>
                <a:ea typeface="Comic Sans MS"/>
                <a:cs typeface="Comic Sans MS"/>
                <a:sym typeface="Comic Sans MS"/>
              </a:rPr>
              <a:t>‹#›</a:t>
            </a:fld>
          </a:p>
        </p:txBody>
      </p:sp>
      <p:sp>
        <p:nvSpPr>
          <p:cNvPr id="11" name="Shape 11"/>
          <p:cNvSpPr txBox="1"/>
          <p:nvPr/>
        </p:nvSpPr>
        <p:spPr>
          <a:xfrm>
            <a:off x="0" y="1638300"/>
            <a:ext cx="3343274" cy="122237"/>
          </a:xfrm>
          <a:prstGeom prst="rect">
            <a:avLst/>
          </a:prstGeom>
          <a:solidFill>
            <a:schemeClr val="dk1">
              <a:alpha val="49803"/>
            </a:schemeClr>
          </a:solidFill>
          <a:ln>
            <a:noFill/>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1" i="0" sz="2400" u="none">
              <a:solidFill>
                <a:schemeClr val="dk1"/>
              </a:solidFill>
              <a:latin typeface="Comic Sans MS"/>
              <a:ea typeface="Comic Sans MS"/>
              <a:cs typeface="Comic Sans MS"/>
              <a:sym typeface="Comic Sans MS"/>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hlink"/>
        </a:solidFill>
      </p:bgPr>
    </p:bg>
    <p:spTree>
      <p:nvGrpSpPr>
        <p:cNvPr id="75" name="Shape 75"/>
        <p:cNvGrpSpPr/>
        <p:nvPr/>
      </p:nvGrpSpPr>
      <p:grpSpPr>
        <a:xfrm>
          <a:off x="0" y="0"/>
          <a:ext cx="0" cy="0"/>
          <a:chOff x="0" y="0"/>
          <a:chExt cx="0" cy="0"/>
        </a:xfrm>
      </p:grpSpPr>
      <p:sp>
        <p:nvSpPr>
          <p:cNvPr id="76" name="Shape 76"/>
          <p:cNvSpPr txBox="1"/>
          <p:nvPr/>
        </p:nvSpPr>
        <p:spPr>
          <a:xfrm>
            <a:off x="0" y="0"/>
            <a:ext cx="825499" cy="6858000"/>
          </a:xfrm>
          <a:prstGeom prst="rect">
            <a:avLst/>
          </a:prstGeom>
          <a:solidFill>
            <a:schemeClr val="lt2">
              <a:alpha val="49803"/>
            </a:schemeClr>
          </a:solidFill>
          <a:ln>
            <a:noFill/>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1" i="0" sz="2400" u="none">
              <a:solidFill>
                <a:schemeClr val="dk1"/>
              </a:solidFill>
              <a:latin typeface="Comic Sans MS"/>
              <a:ea typeface="Comic Sans MS"/>
              <a:cs typeface="Comic Sans MS"/>
              <a:sym typeface="Comic Sans MS"/>
            </a:endParaRPr>
          </a:p>
        </p:txBody>
      </p:sp>
      <p:sp>
        <p:nvSpPr>
          <p:cNvPr id="77" name="Shape 77"/>
          <p:cNvSpPr txBox="1"/>
          <p:nvPr/>
        </p:nvSpPr>
        <p:spPr>
          <a:xfrm>
            <a:off x="0" y="3543300"/>
            <a:ext cx="3343274" cy="122237"/>
          </a:xfrm>
          <a:prstGeom prst="rect">
            <a:avLst/>
          </a:prstGeom>
          <a:solidFill>
            <a:schemeClr val="dk1">
              <a:alpha val="49803"/>
            </a:schemeClr>
          </a:solidFill>
          <a:ln>
            <a:noFill/>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1" i="0" sz="2400" u="none">
              <a:solidFill>
                <a:schemeClr val="dk1"/>
              </a:solidFill>
              <a:latin typeface="Comic Sans MS"/>
              <a:ea typeface="Comic Sans MS"/>
              <a:cs typeface="Comic Sans MS"/>
              <a:sym typeface="Comic Sans MS"/>
            </a:endParaRPr>
          </a:p>
        </p:txBody>
      </p:sp>
      <p:sp>
        <p:nvSpPr>
          <p:cNvPr id="78" name="Shape 78"/>
          <p:cNvSpPr txBox="1"/>
          <p:nvPr>
            <p:ph type="title"/>
          </p:nvPr>
        </p:nvSpPr>
        <p:spPr>
          <a:xfrm>
            <a:off x="228600" y="457200"/>
            <a:ext cx="7772400" cy="1143000"/>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0"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0"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0"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0"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0"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0"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0"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0" i="0" sz="4400" u="none" cap="none" strike="noStrike">
                <a:solidFill>
                  <a:schemeClr val="lt2"/>
                </a:solidFill>
                <a:latin typeface="Tahoma"/>
                <a:ea typeface="Tahoma"/>
                <a:cs typeface="Tahoma"/>
                <a:sym typeface="Tahoma"/>
              </a:defRPr>
            </a:lvl9pPr>
          </a:lstStyle>
          <a:p/>
        </p:txBody>
      </p:sp>
      <p:sp>
        <p:nvSpPr>
          <p:cNvPr id="79" name="Shape 79"/>
          <p:cNvSpPr txBox="1"/>
          <p:nvPr>
            <p:ph idx="1" type="body"/>
          </p:nvPr>
        </p:nvSpPr>
        <p:spPr>
          <a:xfrm>
            <a:off x="685800" y="1981200"/>
            <a:ext cx="7772400" cy="4114800"/>
          </a:xfrm>
          <a:prstGeom prst="rect">
            <a:avLst/>
          </a:prstGeom>
          <a:noFill/>
          <a:ln>
            <a:noFill/>
          </a:ln>
        </p:spPr>
        <p:txBody>
          <a:bodyPr anchorCtr="0" anchor="t" bIns="91425" lIns="91425" rIns="91425" tIns="91425"/>
          <a:lstStyle>
            <a:lvl1pPr indent="-190500" lvl="0" marL="342900" marR="0" rtl="0" algn="l">
              <a:spcBef>
                <a:spcPts val="640"/>
              </a:spcBef>
              <a:spcAft>
                <a:spcPts val="0"/>
              </a:spcAft>
              <a:buClr>
                <a:schemeClr val="folHlink"/>
              </a:buClr>
              <a:buSzPct val="75000"/>
              <a:buFont typeface="Arial"/>
              <a:buChar char="●"/>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folHlink"/>
              </a:buClr>
              <a:buSzPct val="100000"/>
              <a:buFont typeface="Tahoma"/>
              <a:buChar char="–"/>
              <a:defRPr b="0" i="0" sz="2800" u="none" cap="none" strike="noStrike">
                <a:solidFill>
                  <a:schemeClr val="lt1"/>
                </a:solidFill>
                <a:latin typeface="Tahoma"/>
                <a:ea typeface="Tahoma"/>
                <a:cs typeface="Tahoma"/>
                <a:sym typeface="Tahoma"/>
              </a:defRPr>
            </a:lvl2pPr>
            <a:lvl3pPr indent="-137160" lvl="2" marL="1143000" marR="0" rtl="0" algn="l">
              <a:spcBef>
                <a:spcPts val="480"/>
              </a:spcBef>
              <a:spcAft>
                <a:spcPts val="0"/>
              </a:spcAft>
              <a:buClr>
                <a:schemeClr val="folHlink"/>
              </a:buClr>
              <a:buSzPct val="59999"/>
              <a:buFont typeface="Arial"/>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65100" lvl="4" marL="20574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5pPr>
            <a:lvl6pPr indent="-165100" lvl="5" marL="25146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6pPr>
            <a:lvl7pPr indent="-165100" lvl="6" marL="29718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7pPr>
            <a:lvl8pPr indent="-165100" lvl="7" marL="34290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8pPr>
            <a:lvl9pPr indent="-165100" lvl="8" marL="3886200" marR="0" rtl="0" algn="l">
              <a:spcBef>
                <a:spcPts val="400"/>
              </a:spcBef>
              <a:spcAft>
                <a:spcPts val="0"/>
              </a:spcAft>
              <a:buClr>
                <a:schemeClr val="folHlink"/>
              </a:buClr>
              <a:buSzPct val="50000"/>
              <a:buFont typeface="Arial"/>
              <a:buChar char="●"/>
              <a:defRPr b="0" i="0" sz="2000" u="none" cap="none" strike="noStrike">
                <a:solidFill>
                  <a:schemeClr val="lt1"/>
                </a:solidFill>
                <a:latin typeface="Tahoma"/>
                <a:ea typeface="Tahoma"/>
                <a:cs typeface="Tahoma"/>
                <a:sym typeface="Tahoma"/>
              </a:defRPr>
            </a:lvl9pPr>
          </a:lstStyle>
          <a:p/>
        </p:txBody>
      </p:sp>
      <p:sp>
        <p:nvSpPr>
          <p:cNvPr id="80" name="Shape 80"/>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81" name="Shape 81"/>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1" i="0" sz="2400" u="none">
                <a:solidFill>
                  <a:schemeClr val="dk1"/>
                </a:solidFill>
                <a:latin typeface="Comic Sans MS"/>
                <a:ea typeface="Comic Sans MS"/>
                <a:cs typeface="Comic Sans MS"/>
                <a:sym typeface="Comic Sans MS"/>
              </a:defRPr>
            </a:lvl1pPr>
            <a:lvl2pPr indent="0" lvl="1" marL="4572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2pPr>
            <a:lvl3pPr indent="0" lvl="2" marL="914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3pPr>
            <a:lvl4pPr indent="0" lvl="3" marL="13716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4pPr>
            <a:lvl5pPr indent="0" lvl="4" marL="1828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5pPr>
            <a:lvl6pPr indent="0" lvl="5" marL="2286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6pPr>
            <a:lvl7pPr indent="0" lvl="6" marL="32004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7pPr>
            <a:lvl8pPr indent="0" lvl="7" marL="45720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8pPr>
            <a:lvl9pPr indent="0" lvl="8" marL="6400800" marR="0" rtl="0" algn="ctr">
              <a:lnSpc>
                <a:spcPct val="100000"/>
              </a:lnSpc>
              <a:spcBef>
                <a:spcPts val="0"/>
              </a:spcBef>
              <a:spcAft>
                <a:spcPts val="0"/>
              </a:spcAft>
              <a:buNone/>
              <a:defRPr b="1" i="0" sz="2400" u="none" cap="none" strike="noStrike">
                <a:solidFill>
                  <a:schemeClr val="dk1"/>
                </a:solidFill>
                <a:latin typeface="Comic Sans MS"/>
                <a:ea typeface="Comic Sans MS"/>
                <a:cs typeface="Comic Sans MS"/>
                <a:sym typeface="Comic Sans MS"/>
              </a:defRPr>
            </a:lvl9pPr>
          </a:lstStyle>
          <a:p/>
        </p:txBody>
      </p:sp>
      <p:sp>
        <p:nvSpPr>
          <p:cNvPr id="82" name="Shape 82"/>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CCECFF"/>
              </a:buClr>
              <a:buSzPct val="25000"/>
              <a:buFont typeface="Comic Sans MS"/>
              <a:buNone/>
            </a:pPr>
            <a:fld id="{00000000-1234-1234-1234-123412341234}" type="slidenum">
              <a:rPr b="0" i="0" lang="en-US" sz="1400" u="none">
                <a:solidFill>
                  <a:srgbClr val="CCECFF"/>
                </a:solidFill>
                <a:latin typeface="Comic Sans MS"/>
                <a:ea typeface="Comic Sans MS"/>
                <a:cs typeface="Comic Sans MS"/>
                <a:sym typeface="Comic Sans MS"/>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81000" y="304800"/>
            <a:ext cx="8305799" cy="17526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9600" u="none" cap="none" strike="noStrike">
                <a:solidFill>
                  <a:schemeClr val="lt2"/>
                </a:solidFill>
                <a:latin typeface="Tahoma"/>
                <a:ea typeface="Tahoma"/>
                <a:cs typeface="Tahoma"/>
                <a:sym typeface="Tahoma"/>
              </a:rPr>
              <a:t>Africville</a:t>
            </a:r>
          </a:p>
        </p:txBody>
      </p:sp>
      <p:sp>
        <p:nvSpPr>
          <p:cNvPr id="94" name="Shape 94"/>
          <p:cNvSpPr txBox="1"/>
          <p:nvPr>
            <p:ph idx="4294967295" type="subTitle"/>
          </p:nvPr>
        </p:nvSpPr>
        <p:spPr>
          <a:xfrm>
            <a:off x="1447800" y="28956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folHlink"/>
              </a:buClr>
              <a:buSzPct val="25000"/>
              <a:buFont typeface="Arial"/>
              <a:buNone/>
            </a:pPr>
            <a:r>
              <a:rPr b="1" i="0" lang="en-US" sz="3600" u="none" cap="none" strike="noStrike">
                <a:solidFill>
                  <a:schemeClr val="lt2"/>
                </a:solidFill>
                <a:latin typeface="Tahoma"/>
                <a:ea typeface="Tahoma"/>
                <a:cs typeface="Tahoma"/>
                <a:sym typeface="Tahoma"/>
              </a:rPr>
              <a:t>An African-Canadian Community</a:t>
            </a:r>
          </a:p>
          <a:p>
            <a:pPr indent="0" lvl="0" marL="0" marR="0" rtl="0" algn="ctr">
              <a:lnSpc>
                <a:spcPct val="100000"/>
              </a:lnSpc>
              <a:spcBef>
                <a:spcPts val="720"/>
              </a:spcBef>
              <a:spcAft>
                <a:spcPts val="0"/>
              </a:spcAft>
              <a:buClr>
                <a:schemeClr val="folHlink"/>
              </a:buClr>
              <a:buSzPct val="25000"/>
              <a:buFont typeface="Arial"/>
              <a:buNone/>
            </a:pPr>
            <a:r>
              <a:rPr b="1" i="0" lang="en-US" sz="3600" u="none" cap="none" strike="noStrike">
                <a:solidFill>
                  <a:schemeClr val="lt2"/>
                </a:solidFill>
                <a:latin typeface="Tahoma"/>
                <a:ea typeface="Tahoma"/>
                <a:cs typeface="Tahoma"/>
                <a:sym typeface="Tahoma"/>
              </a:rPr>
              <a:t>Halifax, Nova Scotia</a:t>
            </a:r>
          </a:p>
          <a:p>
            <a:pPr indent="0" lvl="0" marL="0" marR="0" rtl="0" algn="ctr">
              <a:lnSpc>
                <a:spcPct val="100000"/>
              </a:lnSpc>
              <a:spcBef>
                <a:spcPts val="880"/>
              </a:spcBef>
              <a:spcAft>
                <a:spcPts val="0"/>
              </a:spcAft>
              <a:buClr>
                <a:schemeClr val="folHlink"/>
              </a:buClr>
              <a:buSzPct val="25000"/>
              <a:buFont typeface="Arial"/>
              <a:buNone/>
            </a:pPr>
            <a:r>
              <a:rPr b="1" i="0" lang="en-US" sz="4400" u="none" cap="none" strike="noStrike">
                <a:solidFill>
                  <a:schemeClr val="lt2"/>
                </a:solidFill>
                <a:latin typeface="Tahoma"/>
                <a:ea typeface="Tahoma"/>
                <a:cs typeface="Tahoma"/>
                <a:sym typeface="Tahoma"/>
              </a:rPr>
              <a:t>1848 - 1967</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pic>
        <p:nvPicPr>
          <p:cNvPr descr="afr-rr" id="147" name="Shape 147"/>
          <p:cNvPicPr preferRelativeResize="0"/>
          <p:nvPr/>
        </p:nvPicPr>
        <p:blipFill/>
        <p:spPr>
          <a:xfrm>
            <a:off x="1066800" y="1524000"/>
            <a:ext cx="6858000" cy="2541587"/>
          </a:xfrm>
          <a:prstGeom prst="rect">
            <a:avLst/>
          </a:prstGeom>
          <a:solidFill>
            <a:srgbClr val="FFFFFF"/>
          </a:solidFill>
          <a:ln>
            <a:noFill/>
          </a:ln>
        </p:spPr>
      </p:pic>
      <p:sp>
        <p:nvSpPr>
          <p:cNvPr id="148" name="Shape 148"/>
          <p:cNvSpPr txBox="1"/>
          <p:nvPr>
            <p:ph type="title"/>
          </p:nvPr>
        </p:nvSpPr>
        <p:spPr>
          <a:xfrm>
            <a:off x="457200" y="49530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000" u="none" cap="none" strike="noStrike">
                <a:solidFill>
                  <a:schemeClr val="dk1"/>
                </a:solidFill>
                <a:latin typeface="Comic Sans MS"/>
                <a:ea typeface="Comic Sans MS"/>
                <a:cs typeface="Comic Sans MS"/>
                <a:sym typeface="Comic Sans MS"/>
              </a:rPr>
              <a:t>Africville residents learned about trains at a young age. </a:t>
            </a:r>
            <a:br>
              <a:rPr b="1" i="0" lang="en-US" sz="2000" u="none" cap="none" strike="noStrike">
                <a:solidFill>
                  <a:schemeClr val="dk1"/>
                </a:solidFill>
                <a:latin typeface="Comic Sans MS"/>
                <a:ea typeface="Comic Sans MS"/>
                <a:cs typeface="Comic Sans MS"/>
                <a:sym typeface="Comic Sans MS"/>
              </a:rPr>
            </a:br>
            <a:r>
              <a:rPr b="1" i="0" lang="en-US" sz="2000" u="none" cap="none" strike="noStrike">
                <a:solidFill>
                  <a:schemeClr val="dk1"/>
                </a:solidFill>
                <a:latin typeface="Comic Sans MS"/>
                <a:ea typeface="Comic Sans MS"/>
                <a:cs typeface="Comic Sans MS"/>
                <a:sym typeface="Comic Sans MS"/>
              </a:rPr>
              <a:t>Tracks were laid through Africville in the 1850s,</a:t>
            </a:r>
            <a:br>
              <a:rPr b="1" i="0" lang="en-US" sz="2000" u="none" cap="none" strike="noStrike">
                <a:solidFill>
                  <a:schemeClr val="dk1"/>
                </a:solidFill>
                <a:latin typeface="Comic Sans MS"/>
                <a:ea typeface="Comic Sans MS"/>
                <a:cs typeface="Comic Sans MS"/>
                <a:sym typeface="Comic Sans MS"/>
              </a:rPr>
            </a:br>
            <a:r>
              <a:rPr b="1" i="0" lang="en-US" sz="2000" u="none" cap="none" strike="noStrike">
                <a:solidFill>
                  <a:schemeClr val="dk1"/>
                </a:solidFill>
                <a:latin typeface="Comic Sans MS"/>
                <a:ea typeface="Comic Sans MS"/>
                <a:cs typeface="Comic Sans MS"/>
                <a:sym typeface="Comic Sans MS"/>
              </a:rPr>
              <a:t>and expanded twice before WWI.</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pic>
        <p:nvPicPr>
          <p:cNvPr descr="3tracks" id="153" name="Shape 153"/>
          <p:cNvPicPr preferRelativeResize="0"/>
          <p:nvPr/>
        </p:nvPicPr>
        <p:blipFill/>
        <p:spPr>
          <a:xfrm>
            <a:off x="685800" y="304800"/>
            <a:ext cx="7848599" cy="4800600"/>
          </a:xfrm>
          <a:prstGeom prst="rect">
            <a:avLst/>
          </a:prstGeom>
          <a:solidFill>
            <a:srgbClr val="FFFFFF"/>
          </a:solidFill>
          <a:ln>
            <a:noFill/>
          </a:ln>
        </p:spPr>
      </p:pic>
      <p:sp>
        <p:nvSpPr>
          <p:cNvPr id="154" name="Shape 154"/>
          <p:cNvSpPr txBox="1"/>
          <p:nvPr/>
        </p:nvSpPr>
        <p:spPr>
          <a:xfrm>
            <a:off x="657225" y="5638800"/>
            <a:ext cx="8029575"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Three sets of train tracks ran through Africville.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pic>
        <p:nvPicPr>
          <p:cNvPr descr="well" id="159" name="Shape 159"/>
          <p:cNvPicPr preferRelativeResize="0"/>
          <p:nvPr/>
        </p:nvPicPr>
        <p:blipFill/>
        <p:spPr>
          <a:xfrm>
            <a:off x="914400" y="381000"/>
            <a:ext cx="7277099" cy="4972049"/>
          </a:xfrm>
          <a:prstGeom prst="rect">
            <a:avLst/>
          </a:prstGeom>
          <a:solidFill>
            <a:srgbClr val="FFFFFF"/>
          </a:solidFill>
          <a:ln>
            <a:noFill/>
          </a:ln>
        </p:spPr>
      </p:pic>
      <p:sp>
        <p:nvSpPr>
          <p:cNvPr id="160" name="Shape 160"/>
          <p:cNvSpPr txBox="1"/>
          <p:nvPr/>
        </p:nvSpPr>
        <p:spPr>
          <a:xfrm>
            <a:off x="685800" y="5457825"/>
            <a:ext cx="8040686" cy="13700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99"/>
              </a:buClr>
              <a:buSzPct val="25000"/>
              <a:buFont typeface="Comic Sans MS"/>
              <a:buNone/>
            </a:pPr>
            <a:r>
              <a:rPr b="1" i="0" lang="en-US" sz="1200" u="none">
                <a:solidFill>
                  <a:srgbClr val="000099"/>
                </a:solidFill>
                <a:latin typeface="Comic Sans MS"/>
                <a:ea typeface="Comic Sans MS"/>
                <a:cs typeface="Comic Sans MS"/>
                <a:sym typeface="Comic Sans MS"/>
              </a:rPr>
              <a:t>Halifax refused to supply Africville with water and sewage facilities, garbage collection, snowplow service, or building code enforcement, arguing that the community was impermanent and that the area was slated for industrial development.</a:t>
            </a:r>
          </a:p>
          <a:p>
            <a:pPr indent="0" lvl="0" marL="0" marR="0" rtl="0" algn="l">
              <a:lnSpc>
                <a:spcPct val="100000"/>
              </a:lnSpc>
              <a:spcBef>
                <a:spcPts val="0"/>
              </a:spcBef>
              <a:spcAft>
                <a:spcPts val="0"/>
              </a:spcAft>
              <a:buClr>
                <a:srgbClr val="000099"/>
              </a:buClr>
              <a:buSzPct val="25000"/>
              <a:buFont typeface="Comic Sans MS"/>
              <a:buNone/>
            </a:pPr>
            <a:r>
              <a:rPr b="1" i="0" lang="en-US" sz="1200" u="none">
                <a:solidFill>
                  <a:srgbClr val="000099"/>
                </a:solidFill>
                <a:latin typeface="Comic Sans MS"/>
                <a:ea typeface="Comic Sans MS"/>
                <a:cs typeface="Comic Sans MS"/>
                <a:sym typeface="Comic Sans MS"/>
              </a:rPr>
              <a:t>A 1954 report by the City Manager notes, “The water supply in Africville is from shallow wells which show more contamination than is desirable. The proximity of privies to these wells is particularly bad with the rocky soil conditions. The city of Halifax has been fortunate that no serious health conditions have resulted from this situation.”</a:t>
            </a:r>
          </a:p>
        </p:txBody>
      </p:sp>
      <p:sp>
        <p:nvSpPr>
          <p:cNvPr id="161" name="Shape 161"/>
          <p:cNvSpPr txBox="1"/>
          <p:nvPr/>
        </p:nvSpPr>
        <p:spPr>
          <a:xfrm>
            <a:off x="990600" y="4876800"/>
            <a:ext cx="6275387" cy="3047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Comic Sans MS"/>
              <a:buNone/>
            </a:pPr>
            <a:r>
              <a:rPr b="1" i="0" lang="en-US" sz="1400" u="none">
                <a:solidFill>
                  <a:schemeClr val="lt1"/>
                </a:solidFill>
                <a:latin typeface="Comic Sans MS"/>
                <a:ea typeface="Comic Sans MS"/>
                <a:cs typeface="Comic Sans MS"/>
                <a:sym typeface="Comic Sans MS"/>
              </a:rPr>
              <a:t>Outdoor wells - the sole source of water for inhabitants of Africville</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pic>
        <p:nvPicPr>
          <p:cNvPr descr="102" id="166" name="Shape 166"/>
          <p:cNvPicPr preferRelativeResize="0"/>
          <p:nvPr/>
        </p:nvPicPr>
        <p:blipFill/>
        <p:spPr>
          <a:xfrm>
            <a:off x="4724400" y="457200"/>
            <a:ext cx="3498850" cy="5761036"/>
          </a:xfrm>
          <a:prstGeom prst="rect">
            <a:avLst/>
          </a:prstGeom>
          <a:solidFill>
            <a:srgbClr val="FFFFFF"/>
          </a:solidFill>
          <a:ln>
            <a:noFill/>
          </a:ln>
        </p:spPr>
      </p:pic>
      <p:sp>
        <p:nvSpPr>
          <p:cNvPr id="167" name="Shape 167"/>
          <p:cNvSpPr txBox="1"/>
          <p:nvPr/>
        </p:nvSpPr>
        <p:spPr>
          <a:xfrm>
            <a:off x="609600" y="609600"/>
            <a:ext cx="2819400" cy="264795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George Dixon: World Featherweight Champion </a:t>
            </a:r>
          </a:p>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1896 - 1900</a:t>
            </a:r>
          </a:p>
          <a:p>
            <a:pPr indent="0" lvl="0" marL="0" marR="0" rtl="0" algn="ctr">
              <a:lnSpc>
                <a:spcPct val="100000"/>
              </a:lnSpc>
              <a:spcBef>
                <a:spcPts val="0"/>
              </a:spcBef>
              <a:spcAft>
                <a:spcPts val="0"/>
              </a:spcAft>
              <a:buClr>
                <a:schemeClr val="dk1"/>
              </a:buClr>
              <a:buFont typeface="Comic Sans MS"/>
              <a:buNone/>
            </a:pPr>
            <a:r>
              <a:t/>
            </a:r>
            <a:endParaRPr b="1" i="0" sz="2400" u="none">
              <a:solidFill>
                <a:schemeClr val="dk1"/>
              </a:solidFill>
              <a:latin typeface="Comic Sans MS"/>
              <a:ea typeface="Comic Sans MS"/>
              <a:cs typeface="Comic Sans MS"/>
              <a:sym typeface="Comic Sans MS"/>
            </a:endParaRPr>
          </a:p>
          <a:p>
            <a:pPr indent="0" lvl="0" marL="0" marR="0" rtl="0" algn="ctr">
              <a:lnSpc>
                <a:spcPct val="100000"/>
              </a:lnSpc>
              <a:spcBef>
                <a:spcPts val="0"/>
              </a:spcBef>
              <a:spcAft>
                <a:spcPts val="0"/>
              </a:spcAft>
              <a:buNone/>
            </a:pPr>
            <a:r>
              <a:t/>
            </a:r>
            <a:endParaRPr b="1" i="0" sz="2400" u="none">
              <a:solidFill>
                <a:schemeClr val="dk1"/>
              </a:solidFill>
              <a:latin typeface="Comic Sans MS"/>
              <a:ea typeface="Comic Sans MS"/>
              <a:cs typeface="Comic Sans MS"/>
              <a:sym typeface="Comic Sans M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pic>
        <p:nvPicPr>
          <p:cNvPr descr="103" id="172" name="Shape 172"/>
          <p:cNvPicPr preferRelativeResize="0"/>
          <p:nvPr/>
        </p:nvPicPr>
        <p:blipFill/>
        <p:spPr>
          <a:xfrm>
            <a:off x="685800" y="381000"/>
            <a:ext cx="3414712" cy="5761036"/>
          </a:xfrm>
          <a:prstGeom prst="rect">
            <a:avLst/>
          </a:prstGeom>
          <a:solidFill>
            <a:srgbClr val="FFFFFF"/>
          </a:solidFill>
          <a:ln>
            <a:noFill/>
          </a:ln>
        </p:spPr>
      </p:pic>
      <p:sp>
        <p:nvSpPr>
          <p:cNvPr id="173" name="Shape 173"/>
          <p:cNvSpPr txBox="1"/>
          <p:nvPr/>
        </p:nvSpPr>
        <p:spPr>
          <a:xfrm>
            <a:off x="4724400" y="838200"/>
            <a:ext cx="3657600" cy="210026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Portia White, world-renowned singer, once taught school in Africville.</a:t>
            </a:r>
          </a:p>
          <a:p>
            <a:pPr indent="0" lvl="0" marL="0" marR="0" rtl="0" algn="ctr">
              <a:lnSpc>
                <a:spcPct val="100000"/>
              </a:lnSpc>
              <a:spcBef>
                <a:spcPts val="0"/>
              </a:spcBef>
              <a:spcAft>
                <a:spcPts val="0"/>
              </a:spcAft>
              <a:buNone/>
            </a:pPr>
            <a:r>
              <a:t/>
            </a:r>
            <a:endParaRPr b="1" i="0" sz="2400" u="none">
              <a:solidFill>
                <a:schemeClr val="dk1"/>
              </a:solidFill>
              <a:latin typeface="Comic Sans MS"/>
              <a:ea typeface="Comic Sans MS"/>
              <a:cs typeface="Comic Sans MS"/>
              <a:sym typeface="Comic Sans M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nvSpPr>
        <p:spPr>
          <a:xfrm>
            <a:off x="5410200" y="457200"/>
            <a:ext cx="2971799" cy="392588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Music was central to the lives of Africville’s residents.</a:t>
            </a:r>
          </a:p>
          <a:p>
            <a:pPr indent="0" lvl="0" marL="0" marR="0" rtl="0" algn="l">
              <a:lnSpc>
                <a:spcPct val="100000"/>
              </a:lnSpc>
              <a:spcBef>
                <a:spcPts val="120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The jazz giant Duke Ellington regularly visited relatives (through marriage) in Africville.</a:t>
            </a:r>
          </a:p>
        </p:txBody>
      </p:sp>
      <p:pic>
        <p:nvPicPr>
          <p:cNvPr id="179" name="Shape 179"/>
          <p:cNvPicPr preferRelativeResize="0"/>
          <p:nvPr/>
        </p:nvPicPr>
        <p:blipFill/>
        <p:spPr>
          <a:xfrm>
            <a:off x="990600" y="1143000"/>
            <a:ext cx="4117975" cy="4079874"/>
          </a:xfrm>
          <a:prstGeom prst="rect">
            <a:avLst/>
          </a:prstGeom>
          <a:solidFill>
            <a:srgbClr val="FFFFFF"/>
          </a:solid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pic>
        <p:nvPicPr>
          <p:cNvPr descr="fd" id="184" name="Shape 184"/>
          <p:cNvPicPr preferRelativeResize="0"/>
          <p:nvPr/>
        </p:nvPicPr>
        <p:blipFill/>
        <p:spPr>
          <a:xfrm>
            <a:off x="1066800" y="381000"/>
            <a:ext cx="7315200" cy="4724400"/>
          </a:xfrm>
          <a:prstGeom prst="rect">
            <a:avLst/>
          </a:prstGeom>
          <a:solidFill>
            <a:srgbClr val="FFFFFF"/>
          </a:solidFill>
          <a:ln>
            <a:noFill/>
          </a:ln>
        </p:spPr>
      </p:pic>
      <p:sp>
        <p:nvSpPr>
          <p:cNvPr id="185" name="Shape 185"/>
          <p:cNvSpPr txBox="1"/>
          <p:nvPr/>
        </p:nvSpPr>
        <p:spPr>
          <a:xfrm>
            <a:off x="1219200" y="5638800"/>
            <a:ext cx="7162799"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Picking blueberries in Africville</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pic>
        <p:nvPicPr>
          <p:cNvPr descr="f2" id="190" name="Shape 190"/>
          <p:cNvPicPr preferRelativeResize="0"/>
          <p:nvPr/>
        </p:nvPicPr>
        <p:blipFill/>
        <p:spPr>
          <a:xfrm>
            <a:off x="838200" y="533400"/>
            <a:ext cx="7377111" cy="4389436"/>
          </a:xfrm>
          <a:prstGeom prst="rect">
            <a:avLst/>
          </a:prstGeom>
          <a:solidFill>
            <a:srgbClr val="FFFFFF"/>
          </a:solidFill>
          <a:ln>
            <a:noFill/>
          </a:ln>
        </p:spPr>
      </p:pic>
      <p:sp>
        <p:nvSpPr>
          <p:cNvPr id="191" name="Shape 191"/>
          <p:cNvSpPr txBox="1"/>
          <p:nvPr/>
        </p:nvSpPr>
        <p:spPr>
          <a:xfrm>
            <a:off x="1066800" y="5181600"/>
            <a:ext cx="7086600"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Evening on Bedford Basin...</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pic>
        <p:nvPicPr>
          <p:cNvPr descr="fa" id="196" name="Shape 196"/>
          <p:cNvPicPr preferRelativeResize="0"/>
          <p:nvPr/>
        </p:nvPicPr>
        <p:blipFill/>
        <p:spPr>
          <a:xfrm>
            <a:off x="762000" y="304800"/>
            <a:ext cx="7462836" cy="4876799"/>
          </a:xfrm>
          <a:prstGeom prst="rect">
            <a:avLst/>
          </a:prstGeom>
          <a:solidFill>
            <a:srgbClr val="FFFFFF"/>
          </a:solidFill>
          <a:ln>
            <a:noFill/>
          </a:ln>
        </p:spPr>
      </p:pic>
      <p:sp>
        <p:nvSpPr>
          <p:cNvPr id="197" name="Shape 197"/>
          <p:cNvSpPr txBox="1"/>
          <p:nvPr/>
        </p:nvSpPr>
        <p:spPr>
          <a:xfrm>
            <a:off x="1447800" y="5791200"/>
            <a:ext cx="6096000"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Kids at play...</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pic>
        <p:nvPicPr>
          <p:cNvPr descr="108" id="202" name="Shape 202"/>
          <p:cNvPicPr preferRelativeResize="0"/>
          <p:nvPr/>
        </p:nvPicPr>
        <p:blipFill/>
        <p:spPr>
          <a:xfrm>
            <a:off x="1219200" y="533400"/>
            <a:ext cx="6799261" cy="4953000"/>
          </a:xfrm>
          <a:prstGeom prst="rect">
            <a:avLst/>
          </a:prstGeom>
          <a:solidFill>
            <a:srgbClr val="FFFFFF"/>
          </a:solidFill>
          <a:ln>
            <a:noFill/>
          </a:ln>
        </p:spPr>
      </p:pic>
      <p:sp>
        <p:nvSpPr>
          <p:cNvPr id="203" name="Shape 203"/>
          <p:cNvSpPr txBox="1"/>
          <p:nvPr/>
        </p:nvSpPr>
        <p:spPr>
          <a:xfrm>
            <a:off x="1143000" y="5715000"/>
            <a:ext cx="7010400"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The Brown Bombers Hockey Team</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pic>
        <p:nvPicPr>
          <p:cNvPr descr="eb" id="99" name="Shape 99"/>
          <p:cNvPicPr preferRelativeResize="0"/>
          <p:nvPr/>
        </p:nvPicPr>
        <p:blipFill/>
        <p:spPr>
          <a:xfrm>
            <a:off x="304800" y="0"/>
            <a:ext cx="8532812" cy="6934199"/>
          </a:xfrm>
          <a:prstGeom prst="rect">
            <a:avLst/>
          </a:prstGeom>
          <a:solidFill>
            <a:srgbClr val="FFFFFF"/>
          </a:solidFill>
          <a:ln>
            <a:noFill/>
          </a:ln>
        </p:spPr>
      </p:pic>
      <p:sp>
        <p:nvSpPr>
          <p:cNvPr id="100" name="Shape 100"/>
          <p:cNvSpPr txBox="1"/>
          <p:nvPr/>
        </p:nvSpPr>
        <p:spPr>
          <a:xfrm>
            <a:off x="1447800" y="838200"/>
            <a:ext cx="4953000"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Comic Sans MS"/>
              <a:buNone/>
            </a:pPr>
            <a:r>
              <a:rPr b="1" i="0" lang="en-US" sz="2400" u="none">
                <a:solidFill>
                  <a:schemeClr val="lt1"/>
                </a:solidFill>
                <a:latin typeface="Comic Sans MS"/>
                <a:ea typeface="Comic Sans MS"/>
                <a:cs typeface="Comic Sans MS"/>
                <a:sym typeface="Comic Sans MS"/>
              </a:rPr>
              <a:t>Bird’s Eye View of Africville</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pic>
        <p:nvPicPr>
          <p:cNvPr descr="fc" id="208" name="Shape 208"/>
          <p:cNvPicPr preferRelativeResize="0"/>
          <p:nvPr/>
        </p:nvPicPr>
        <p:blipFill/>
        <p:spPr>
          <a:xfrm>
            <a:off x="609600" y="228600"/>
            <a:ext cx="7543800" cy="6019799"/>
          </a:xfrm>
          <a:prstGeom prst="rect">
            <a:avLst/>
          </a:prstGeom>
          <a:solidFill>
            <a:srgbClr val="FFFFFF"/>
          </a:solidFill>
          <a:ln>
            <a:noFill/>
          </a:ln>
        </p:spPr>
      </p:pic>
      <p:sp>
        <p:nvSpPr>
          <p:cNvPr id="209" name="Shape 209"/>
          <p:cNvSpPr txBox="1"/>
          <p:nvPr/>
        </p:nvSpPr>
        <p:spPr>
          <a:xfrm>
            <a:off x="1447800" y="6400800"/>
            <a:ext cx="6096000"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Africville homes...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pic>
        <p:nvPicPr>
          <p:cNvPr descr="e6" id="214" name="Shape 214"/>
          <p:cNvPicPr preferRelativeResize="0"/>
          <p:nvPr/>
        </p:nvPicPr>
        <p:blipFill/>
        <p:spPr>
          <a:xfrm>
            <a:off x="25400" y="195261"/>
            <a:ext cx="9091612" cy="6465886"/>
          </a:xfrm>
          <a:prstGeom prst="rect">
            <a:avLst/>
          </a:prstGeom>
          <a:solidFill>
            <a:srgbClr val="FFFFFF"/>
          </a:solid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pic>
        <p:nvPicPr>
          <p:cNvPr descr="fe" id="219" name="Shape 219"/>
          <p:cNvPicPr preferRelativeResize="0"/>
          <p:nvPr/>
        </p:nvPicPr>
        <p:blipFill/>
        <p:spPr>
          <a:xfrm>
            <a:off x="838200" y="381000"/>
            <a:ext cx="7319962" cy="4843461"/>
          </a:xfrm>
          <a:prstGeom prst="rect">
            <a:avLst/>
          </a:prstGeom>
          <a:solidFill>
            <a:srgbClr val="FFFFFF"/>
          </a:solidFill>
          <a:ln>
            <a:noFill/>
          </a:ln>
        </p:spPr>
      </p:pic>
      <p:sp>
        <p:nvSpPr>
          <p:cNvPr id="220" name="Shape 220"/>
          <p:cNvSpPr txBox="1"/>
          <p:nvPr/>
        </p:nvSpPr>
        <p:spPr>
          <a:xfrm>
            <a:off x="990600" y="5791200"/>
            <a:ext cx="7315200"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Home Sweet Home...</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pic>
        <p:nvPicPr>
          <p:cNvPr descr="MtgAug62" id="225" name="Shape 225"/>
          <p:cNvPicPr preferRelativeResize="0"/>
          <p:nvPr/>
        </p:nvPicPr>
        <p:blipFill/>
        <p:spPr>
          <a:xfrm>
            <a:off x="1828800" y="1600200"/>
            <a:ext cx="5333999" cy="3657600"/>
          </a:xfrm>
          <a:prstGeom prst="rect">
            <a:avLst/>
          </a:prstGeom>
          <a:solidFill>
            <a:srgbClr val="FFFFFF"/>
          </a:solidFill>
          <a:ln>
            <a:noFill/>
          </a:ln>
        </p:spPr>
      </p:pic>
      <p:sp>
        <p:nvSpPr>
          <p:cNvPr id="226" name="Shape 226"/>
          <p:cNvSpPr txBox="1"/>
          <p:nvPr/>
        </p:nvSpPr>
        <p:spPr>
          <a:xfrm>
            <a:off x="609600" y="5791200"/>
            <a:ext cx="7924799" cy="91598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omic Sans MS"/>
              <a:buNone/>
            </a:pPr>
            <a:r>
              <a:rPr b="1" i="0" lang="en-US" sz="1800" u="none">
                <a:solidFill>
                  <a:schemeClr val="dk1"/>
                </a:solidFill>
                <a:latin typeface="Comic Sans MS"/>
                <a:ea typeface="Comic Sans MS"/>
                <a:cs typeface="Comic Sans MS"/>
                <a:sym typeface="Comic Sans MS"/>
              </a:rPr>
              <a:t>In 1962, Africville residents met with city bureaucrats at the Seaview African United Baptist Church to discuss the city’s plans to relocate them.</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pic>
        <p:nvPicPr>
          <p:cNvPr descr="JonesHouse" id="231" name="Shape 231"/>
          <p:cNvPicPr preferRelativeResize="0"/>
          <p:nvPr/>
        </p:nvPicPr>
        <p:blipFill/>
        <p:spPr>
          <a:xfrm>
            <a:off x="609600" y="304800"/>
            <a:ext cx="8054974" cy="5602287"/>
          </a:xfrm>
          <a:prstGeom prst="rect">
            <a:avLst/>
          </a:prstGeom>
          <a:solidFill>
            <a:srgbClr val="FFFFFF"/>
          </a:solidFill>
          <a:ln>
            <a:noFill/>
          </a:ln>
        </p:spPr>
      </p:pic>
      <p:sp>
        <p:nvSpPr>
          <p:cNvPr id="232" name="Shape 232"/>
          <p:cNvSpPr txBox="1"/>
          <p:nvPr/>
        </p:nvSpPr>
        <p:spPr>
          <a:xfrm>
            <a:off x="0" y="6035675"/>
            <a:ext cx="9144000"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Deacon Ralph Jones’ house, boarded up during relocation</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x="0" y="0"/>
          <a:ext cx="0" cy="0"/>
          <a:chOff x="0" y="0"/>
          <a:chExt cx="0" cy="0"/>
        </a:xfrm>
      </p:grpSpPr>
      <p:pic>
        <p:nvPicPr>
          <p:cNvPr descr="dumpTruck" id="237" name="Shape 237"/>
          <p:cNvPicPr preferRelativeResize="0"/>
          <p:nvPr/>
        </p:nvPicPr>
        <p:blipFill/>
        <p:spPr>
          <a:xfrm>
            <a:off x="990600" y="228600"/>
            <a:ext cx="7300912" cy="5457825"/>
          </a:xfrm>
          <a:prstGeom prst="rect">
            <a:avLst/>
          </a:prstGeom>
          <a:solidFill>
            <a:srgbClr val="FFFFFF"/>
          </a:solidFill>
          <a:ln>
            <a:noFill/>
          </a:ln>
        </p:spPr>
      </p:pic>
      <p:sp>
        <p:nvSpPr>
          <p:cNvPr id="238" name="Shape 238"/>
          <p:cNvSpPr txBox="1"/>
          <p:nvPr/>
        </p:nvSpPr>
        <p:spPr>
          <a:xfrm>
            <a:off x="762000" y="5715000"/>
            <a:ext cx="7619999" cy="91598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omic Sans MS"/>
              <a:buNone/>
            </a:pPr>
            <a:r>
              <a:rPr b="1" i="0" lang="en-US" sz="1800" u="none">
                <a:solidFill>
                  <a:schemeClr val="dk1"/>
                </a:solidFill>
                <a:latin typeface="Comic Sans MS"/>
                <a:ea typeface="Comic Sans MS"/>
                <a:cs typeface="Comic Sans MS"/>
                <a:sym typeface="Comic Sans MS"/>
              </a:rPr>
              <a:t>“City people sent a truck to move my furniture. Just think what the neighbours thought when they looked out and saw a garbage truck drive up and unload the furniture.”</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x="0" y="0"/>
          <a:ext cx="0" cy="0"/>
          <a:chOff x="0" y="0"/>
          <a:chExt cx="0" cy="0"/>
        </a:xfrm>
      </p:grpSpPr>
      <p:pic>
        <p:nvPicPr>
          <p:cNvPr descr="move1" id="243" name="Shape 243"/>
          <p:cNvPicPr preferRelativeResize="0"/>
          <p:nvPr/>
        </p:nvPicPr>
        <p:blipFill/>
        <p:spPr>
          <a:xfrm>
            <a:off x="0" y="0"/>
            <a:ext cx="9220200" cy="7043736"/>
          </a:xfrm>
          <a:prstGeom prst="rect">
            <a:avLst/>
          </a:prstGeom>
          <a:solidFill>
            <a:srgbClr val="FFFFFF"/>
          </a:solidFill>
          <a:ln>
            <a:noFill/>
          </a:ln>
        </p:spPr>
      </p:pic>
      <p:sp>
        <p:nvSpPr>
          <p:cNvPr id="244" name="Shape 244"/>
          <p:cNvSpPr txBox="1"/>
          <p:nvPr/>
        </p:nvSpPr>
        <p:spPr>
          <a:xfrm>
            <a:off x="2270125" y="5989637"/>
            <a:ext cx="184149"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None/>
            </a:pPr>
            <a:r>
              <a:t/>
            </a:r>
            <a:endParaRPr b="1" i="0" sz="2400" u="none">
              <a:solidFill>
                <a:schemeClr val="dk1"/>
              </a:solidFill>
              <a:latin typeface="Comic Sans MS"/>
              <a:ea typeface="Comic Sans MS"/>
              <a:cs typeface="Comic Sans MS"/>
              <a:sym typeface="Comic Sans MS"/>
            </a:endParaRPr>
          </a:p>
        </p:txBody>
      </p:sp>
      <p:sp>
        <p:nvSpPr>
          <p:cNvPr id="245" name="Shape 245"/>
          <p:cNvSpPr txBox="1"/>
          <p:nvPr/>
        </p:nvSpPr>
        <p:spPr>
          <a:xfrm>
            <a:off x="4554537" y="6019800"/>
            <a:ext cx="282574" cy="369886"/>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1800" u="none">
                <a:solidFill>
                  <a:schemeClr val="dk1"/>
                </a:solidFill>
                <a:latin typeface="Comic Sans MS"/>
                <a:ea typeface="Comic Sans MS"/>
                <a:cs typeface="Comic Sans MS"/>
                <a:sym typeface="Comic Sans MS"/>
              </a:rPr>
              <a:t>.</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9" name="Shape 249"/>
        <p:cNvGrpSpPr/>
        <p:nvPr/>
      </p:nvGrpSpPr>
      <p:grpSpPr>
        <a:xfrm>
          <a:off x="0" y="0"/>
          <a:ext cx="0" cy="0"/>
          <a:chOff x="0" y="0"/>
          <a:chExt cx="0" cy="0"/>
        </a:xfrm>
      </p:grpSpPr>
      <p:pic>
        <p:nvPicPr>
          <p:cNvPr descr="Pa Carvery" id="250" name="Shape 250"/>
          <p:cNvPicPr preferRelativeResize="0"/>
          <p:nvPr/>
        </p:nvPicPr>
        <p:blipFill/>
        <p:spPr>
          <a:xfrm>
            <a:off x="381000" y="304800"/>
            <a:ext cx="3490911" cy="3209925"/>
          </a:xfrm>
          <a:prstGeom prst="rect">
            <a:avLst/>
          </a:prstGeom>
          <a:solidFill>
            <a:srgbClr val="FFFFFF"/>
          </a:solidFill>
          <a:ln>
            <a:noFill/>
          </a:ln>
        </p:spPr>
      </p:pic>
      <p:sp>
        <p:nvSpPr>
          <p:cNvPr id="251" name="Shape 251"/>
          <p:cNvSpPr txBox="1"/>
          <p:nvPr/>
        </p:nvSpPr>
        <p:spPr>
          <a:xfrm>
            <a:off x="4648200" y="381000"/>
            <a:ext cx="3505200" cy="37433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Aaron “Pa” Carvery surrounded by rubble on the site of his Africville home. Most residents left between 1964 and 1967. Pa Carvery, the last Africville resident, held out till January 2, 1970. </a:t>
            </a:r>
          </a:p>
        </p:txBody>
      </p:sp>
      <p:sp>
        <p:nvSpPr>
          <p:cNvPr id="252" name="Shape 252"/>
          <p:cNvSpPr txBox="1"/>
          <p:nvPr/>
        </p:nvSpPr>
        <p:spPr>
          <a:xfrm>
            <a:off x="533400" y="4267200"/>
            <a:ext cx="8229600" cy="22891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omic Sans MS"/>
              <a:buNone/>
            </a:pPr>
            <a:r>
              <a:rPr b="1" i="0" lang="en-US" sz="1800" u="none">
                <a:solidFill>
                  <a:schemeClr val="dk1"/>
                </a:solidFill>
                <a:latin typeface="Comic Sans MS"/>
                <a:ea typeface="Comic Sans MS"/>
                <a:cs typeface="Comic Sans MS"/>
                <a:sym typeface="Comic Sans MS"/>
              </a:rPr>
              <a:t>In December 1969, city officials tried to convince Carvery to move. He recounts the story as follows:“They sent for me and when I got there, I was taken into someone’s office. There were five or six people in the room, plus a suitcase full of money tied up neatly in bundles… The suitcase was open so as to tempt me and try to pay me off right then and there… I didn't like it at all… It hurt me… I told them, ‘You guys think you’re smart… well, you’re not smart enough,’ then I got up and walked out of the office.”</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6" name="Shape 256"/>
        <p:cNvGrpSpPr/>
        <p:nvPr/>
      </p:nvGrpSpPr>
      <p:grpSpPr>
        <a:xfrm>
          <a:off x="0" y="0"/>
          <a:ext cx="0" cy="0"/>
          <a:chOff x="0" y="0"/>
          <a:chExt cx="0" cy="0"/>
        </a:xfrm>
      </p:grpSpPr>
      <p:pic>
        <p:nvPicPr>
          <p:cNvPr descr="Seaview memorial" id="257" name="Shape 257"/>
          <p:cNvPicPr preferRelativeResize="0"/>
          <p:nvPr/>
        </p:nvPicPr>
        <p:blipFill/>
        <p:spPr>
          <a:xfrm>
            <a:off x="0" y="0"/>
            <a:ext cx="9144000" cy="7254874"/>
          </a:xfrm>
          <a:prstGeom prst="rect">
            <a:avLst/>
          </a:prstGeom>
          <a:solidFill>
            <a:srgbClr val="FFFFFF"/>
          </a:solid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x="0" y="0"/>
          <a:ext cx="0" cy="0"/>
          <a:chOff x="0" y="0"/>
          <a:chExt cx="0" cy="0"/>
        </a:xfrm>
      </p:grpSpPr>
      <p:pic>
        <p:nvPicPr>
          <p:cNvPr descr="Seaview African United Baptist Church" id="262" name="Shape 262"/>
          <p:cNvPicPr preferRelativeResize="0"/>
          <p:nvPr/>
        </p:nvPicPr>
        <p:blipFill/>
        <p:spPr>
          <a:xfrm>
            <a:off x="76200" y="76200"/>
            <a:ext cx="6191250" cy="4638674"/>
          </a:xfrm>
          <a:prstGeom prst="rect">
            <a:avLst/>
          </a:prstGeom>
          <a:solidFill>
            <a:srgbClr val="FFFFFF"/>
          </a:solidFill>
          <a:ln>
            <a:noFill/>
          </a:ln>
        </p:spPr>
      </p:pic>
      <p:pic>
        <p:nvPicPr>
          <p:cNvPr descr="Africville - National Historic Site" id="263" name="Shape 263"/>
          <p:cNvPicPr preferRelativeResize="0"/>
          <p:nvPr/>
        </p:nvPicPr>
        <p:blipFill/>
        <p:spPr>
          <a:xfrm>
            <a:off x="3962400" y="4195762"/>
            <a:ext cx="1952624" cy="2597150"/>
          </a:xfrm>
          <a:prstGeom prst="rect">
            <a:avLst/>
          </a:prstGeom>
          <a:solidFill>
            <a:srgbClr val="FFFFFF"/>
          </a:solidFill>
          <a:ln>
            <a:noFill/>
          </a:ln>
        </p:spPr>
      </p:pic>
      <p:pic>
        <p:nvPicPr>
          <p:cNvPr descr="Africville - National Historic Site" id="264" name="Shape 264"/>
          <p:cNvPicPr preferRelativeResize="0"/>
          <p:nvPr/>
        </p:nvPicPr>
        <p:blipFill/>
        <p:spPr>
          <a:xfrm>
            <a:off x="6623050" y="3733800"/>
            <a:ext cx="2292349" cy="3048000"/>
          </a:xfrm>
          <a:prstGeom prst="rect">
            <a:avLst/>
          </a:prstGeom>
          <a:solidFill>
            <a:srgbClr val="FFFFFF"/>
          </a:solidFill>
          <a:ln>
            <a:noFill/>
          </a:ln>
        </p:spPr>
      </p:pic>
      <p:pic>
        <p:nvPicPr>
          <p:cNvPr descr="Altar from the old Africville Baptist Church" id="265" name="Shape 265"/>
          <p:cNvPicPr preferRelativeResize="0"/>
          <p:nvPr/>
        </p:nvPicPr>
        <p:blipFill/>
        <p:spPr>
          <a:xfrm>
            <a:off x="6396037" y="228600"/>
            <a:ext cx="2590800" cy="3446461"/>
          </a:xfrm>
          <a:prstGeom prst="rect">
            <a:avLst/>
          </a:prstGeom>
          <a:solidFill>
            <a:srgbClr val="FFFFFF"/>
          </a:solidFill>
          <a:ln>
            <a:noFill/>
          </a:ln>
        </p:spPr>
      </p:pic>
      <p:pic>
        <p:nvPicPr>
          <p:cNvPr descr="Welcome To Africville" id="266" name="Shape 266"/>
          <p:cNvPicPr preferRelativeResize="0"/>
          <p:nvPr/>
        </p:nvPicPr>
        <p:blipFill/>
        <p:spPr>
          <a:xfrm>
            <a:off x="609600" y="4760912"/>
            <a:ext cx="2743199" cy="2057400"/>
          </a:xfrm>
          <a:prstGeom prst="rect">
            <a:avLst/>
          </a:prstGeom>
          <a:solidFill>
            <a:srgbClr val="FFFFFF"/>
          </a:solid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pic>
        <p:nvPicPr>
          <p:cNvPr descr="f4" id="105" name="Shape 105"/>
          <p:cNvPicPr preferRelativeResize="0"/>
          <p:nvPr/>
        </p:nvPicPr>
        <p:blipFill/>
        <p:spPr>
          <a:xfrm>
            <a:off x="96836" y="209550"/>
            <a:ext cx="8950324" cy="6438900"/>
          </a:xfrm>
          <a:prstGeom prst="rect">
            <a:avLst/>
          </a:prstGeom>
          <a:solidFill>
            <a:srgbClr val="FFFFFF"/>
          </a:solidFill>
          <a:ln>
            <a:noFill/>
          </a:ln>
        </p:spPr>
      </p:pic>
      <p:sp>
        <p:nvSpPr>
          <p:cNvPr id="106" name="Shape 106"/>
          <p:cNvSpPr txBox="1"/>
          <p:nvPr/>
        </p:nvSpPr>
        <p:spPr>
          <a:xfrm>
            <a:off x="762000" y="6019800"/>
            <a:ext cx="1904999"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Comic Sans MS"/>
              <a:buNone/>
            </a:pPr>
            <a:r>
              <a:rPr b="1" i="0" lang="en-US" sz="2400" u="none">
                <a:solidFill>
                  <a:schemeClr val="lt1"/>
                </a:solidFill>
                <a:latin typeface="Comic Sans MS"/>
                <a:ea typeface="Comic Sans MS"/>
                <a:cs typeface="Comic Sans MS"/>
                <a:sym typeface="Comic Sans MS"/>
              </a:rPr>
              <a:t>Africville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pic>
        <p:nvPicPr>
          <p:cNvPr id="111" name="Shape 111"/>
          <p:cNvPicPr preferRelativeResize="0"/>
          <p:nvPr/>
        </p:nvPicPr>
        <p:blipFill/>
        <p:spPr>
          <a:xfrm>
            <a:off x="635000" y="476250"/>
            <a:ext cx="7874000" cy="5905500"/>
          </a:xfrm>
          <a:prstGeom prst="rect">
            <a:avLst/>
          </a:prstGeom>
          <a:solidFill>
            <a:srgbClr val="FFFFFF"/>
          </a:solid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pic>
        <p:nvPicPr>
          <p:cNvPr descr="ef" id="116" name="Shape 116"/>
          <p:cNvPicPr preferRelativeResize="0"/>
          <p:nvPr/>
        </p:nvPicPr>
        <p:blipFill/>
        <p:spPr>
          <a:xfrm>
            <a:off x="381000" y="990600"/>
            <a:ext cx="8181974" cy="3041650"/>
          </a:xfrm>
          <a:prstGeom prst="rect">
            <a:avLst/>
          </a:prstGeom>
          <a:solidFill>
            <a:srgbClr val="FFFFFF"/>
          </a:solidFill>
          <a:ln>
            <a:noFill/>
          </a:ln>
        </p:spPr>
      </p:pic>
      <p:sp>
        <p:nvSpPr>
          <p:cNvPr id="117" name="Shape 117"/>
          <p:cNvSpPr txBox="1"/>
          <p:nvPr/>
        </p:nvSpPr>
        <p:spPr>
          <a:xfrm>
            <a:off x="381000" y="4572000"/>
            <a:ext cx="8381999"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View of Africville from the blueberry patch on the hill</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pic>
        <p:nvPicPr>
          <p:cNvPr descr="UpTheRd" id="122" name="Shape 122"/>
          <p:cNvPicPr preferRelativeResize="0"/>
          <p:nvPr/>
        </p:nvPicPr>
        <p:blipFill/>
        <p:spPr>
          <a:xfrm>
            <a:off x="838200" y="381000"/>
            <a:ext cx="7302500" cy="4737100"/>
          </a:xfrm>
          <a:prstGeom prst="rect">
            <a:avLst/>
          </a:prstGeom>
          <a:solidFill>
            <a:srgbClr val="FFFFFF"/>
          </a:solidFill>
          <a:ln cap="flat" cmpd="sng" w="28575">
            <a:solidFill>
              <a:schemeClr val="dk1"/>
            </a:solidFill>
            <a:prstDash val="solid"/>
            <a:miter/>
            <a:headEnd len="med" w="med" type="none"/>
            <a:tailEnd len="med" w="med" type="none"/>
          </a:ln>
        </p:spPr>
      </p:pic>
      <p:sp>
        <p:nvSpPr>
          <p:cNvPr id="123" name="Shape 123"/>
          <p:cNvSpPr txBox="1"/>
          <p:nvPr>
            <p:ph type="title"/>
          </p:nvPr>
        </p:nvSpPr>
        <p:spPr>
          <a:xfrm>
            <a:off x="533400" y="5661025"/>
            <a:ext cx="7772400" cy="815975"/>
          </a:xfrm>
          <a:prstGeom prst="rect">
            <a:avLst/>
          </a:prstGeom>
          <a:noFill/>
          <a:ln>
            <a:noFill/>
          </a:ln>
        </p:spPr>
        <p:txBody>
          <a:bodyPr anchorCtr="0" anchor="b" bIns="45700" lIns="91425" rIns="91425" tIns="45700">
            <a:noAutofit/>
          </a:bodyPr>
          <a:lstStyle/>
          <a:p>
            <a:pPr indent="0" lvl="0" marL="0" marR="0" rtl="0" algn="ctr">
              <a:lnSpc>
                <a:spcPct val="70000"/>
              </a:lnSpc>
              <a:spcBef>
                <a:spcPts val="0"/>
              </a:spcBef>
              <a:spcAft>
                <a:spcPts val="0"/>
              </a:spcAft>
              <a:buClr>
                <a:schemeClr val="dk1"/>
              </a:buClr>
              <a:buSzPct val="25000"/>
              <a:buFont typeface="Tahoma"/>
              <a:buNone/>
            </a:pPr>
            <a:r>
              <a:rPr b="1" i="0" lang="en-US" sz="2400" u="none" cap="none" strike="noStrike">
                <a:solidFill>
                  <a:schemeClr val="dk1"/>
                </a:solidFill>
                <a:latin typeface="Tahoma"/>
                <a:ea typeface="Tahoma"/>
                <a:cs typeface="Tahoma"/>
                <a:sym typeface="Tahoma"/>
              </a:rPr>
              <a:t>A View of “Up the Road”, near the Bedford Basin</a:t>
            </a:r>
            <a:br>
              <a:rPr b="1" i="0" lang="en-US" sz="2400" u="none" cap="none" strike="noStrike">
                <a:solidFill>
                  <a:schemeClr val="dk1"/>
                </a:solidFill>
                <a:latin typeface="Tahoma"/>
                <a:ea typeface="Tahoma"/>
                <a:cs typeface="Tahoma"/>
                <a:sym typeface="Tahoma"/>
              </a:rPr>
            </a:b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pic>
        <p:nvPicPr>
          <p:cNvPr descr="f8" id="128" name="Shape 128"/>
          <p:cNvPicPr preferRelativeResize="0"/>
          <p:nvPr/>
        </p:nvPicPr>
        <p:blipFill/>
        <p:spPr>
          <a:xfrm>
            <a:off x="990600" y="838200"/>
            <a:ext cx="7315200" cy="4495800"/>
          </a:xfrm>
          <a:prstGeom prst="rect">
            <a:avLst/>
          </a:prstGeom>
          <a:solidFill>
            <a:srgbClr val="FFFFFF"/>
          </a:solidFill>
          <a:ln>
            <a:noFill/>
          </a:ln>
        </p:spPr>
      </p:pic>
      <p:sp>
        <p:nvSpPr>
          <p:cNvPr id="129" name="Shape 129"/>
          <p:cNvSpPr txBox="1"/>
          <p:nvPr/>
        </p:nvSpPr>
        <p:spPr>
          <a:xfrm>
            <a:off x="914400" y="5638800"/>
            <a:ext cx="7239000"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Africville school seen from the waterfront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pic>
        <p:nvPicPr>
          <p:cNvPr descr="e5" id="134" name="Shape 134"/>
          <p:cNvPicPr preferRelativeResize="0"/>
          <p:nvPr/>
        </p:nvPicPr>
        <p:blipFill/>
        <p:spPr>
          <a:xfrm>
            <a:off x="457200" y="228600"/>
            <a:ext cx="8374061" cy="5970586"/>
          </a:xfrm>
          <a:prstGeom prst="rect">
            <a:avLst/>
          </a:prstGeom>
          <a:solidFill>
            <a:srgbClr val="FFFFFF"/>
          </a:solidFill>
          <a:ln>
            <a:noFill/>
          </a:ln>
        </p:spPr>
      </p:pic>
      <p:sp>
        <p:nvSpPr>
          <p:cNvPr id="135" name="Shape 135"/>
          <p:cNvSpPr txBox="1"/>
          <p:nvPr/>
        </p:nvSpPr>
        <p:spPr>
          <a:xfrm>
            <a:off x="533400" y="6324600"/>
            <a:ext cx="8305799"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Seaview African United Baptist Church</a:t>
            </a:r>
          </a:p>
        </p:txBody>
      </p:sp>
      <p:sp>
        <p:nvSpPr>
          <p:cNvPr id="136" name="Shape 136"/>
          <p:cNvSpPr txBox="1"/>
          <p:nvPr/>
        </p:nvSpPr>
        <p:spPr>
          <a:xfrm>
            <a:off x="914400" y="5029200"/>
            <a:ext cx="6934199" cy="10699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2"/>
              </a:buClr>
              <a:buSzPct val="25000"/>
              <a:buFont typeface="Comic Sans MS"/>
              <a:buNone/>
            </a:pPr>
            <a:r>
              <a:rPr b="1" i="0" lang="en-US" sz="1600" u="none">
                <a:solidFill>
                  <a:schemeClr val="lt2"/>
                </a:solidFill>
                <a:latin typeface="Comic Sans MS"/>
                <a:ea typeface="Comic Sans MS"/>
                <a:cs typeface="Comic Sans MS"/>
                <a:sym typeface="Comic Sans MS"/>
              </a:rPr>
              <a:t>“Listen close… can you hear it? Can you hear that sound, coming from the church? It’s like a heartbeat … the heartbeat of Africville. This church is the living, breathing soul of our community. As long as the church is here, </a:t>
            </a:r>
            <a:r>
              <a:rPr b="1" i="1" lang="en-US" sz="1600" u="none">
                <a:solidFill>
                  <a:schemeClr val="lt2"/>
                </a:solidFill>
                <a:latin typeface="Comic Sans MS"/>
                <a:ea typeface="Comic Sans MS"/>
                <a:cs typeface="Comic Sans MS"/>
                <a:sym typeface="Comic Sans MS"/>
              </a:rPr>
              <a:t>we’ll</a:t>
            </a:r>
            <a:r>
              <a:rPr b="1" i="0" lang="en-US" sz="1600" u="none">
                <a:solidFill>
                  <a:schemeClr val="lt2"/>
                </a:solidFill>
                <a:latin typeface="Comic Sans MS"/>
                <a:ea typeface="Comic Sans MS"/>
                <a:cs typeface="Comic Sans MS"/>
                <a:sym typeface="Comic Sans MS"/>
              </a:rPr>
              <a:t> be here.”</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pic>
        <p:nvPicPr>
          <p:cNvPr descr="f7" id="141" name="Shape 141"/>
          <p:cNvPicPr preferRelativeResize="0"/>
          <p:nvPr/>
        </p:nvPicPr>
        <p:blipFill/>
        <p:spPr>
          <a:xfrm>
            <a:off x="1143000" y="381000"/>
            <a:ext cx="7162799" cy="4572000"/>
          </a:xfrm>
          <a:prstGeom prst="rect">
            <a:avLst/>
          </a:prstGeom>
          <a:solidFill>
            <a:srgbClr val="FFFFFF"/>
          </a:solidFill>
          <a:ln>
            <a:noFill/>
          </a:ln>
        </p:spPr>
      </p:pic>
      <p:sp>
        <p:nvSpPr>
          <p:cNvPr id="142" name="Shape 142"/>
          <p:cNvSpPr txBox="1"/>
          <p:nvPr/>
        </p:nvSpPr>
        <p:spPr>
          <a:xfrm>
            <a:off x="1143000" y="5410200"/>
            <a:ext cx="7162799" cy="4572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omic Sans MS"/>
              <a:buNone/>
            </a:pPr>
            <a:r>
              <a:rPr b="1" i="0" lang="en-US" sz="2400" u="none">
                <a:solidFill>
                  <a:schemeClr val="dk1"/>
                </a:solidFill>
                <a:latin typeface="Comic Sans MS"/>
                <a:ea typeface="Comic Sans MS"/>
                <a:cs typeface="Comic Sans MS"/>
                <a:sym typeface="Comic Sans MS"/>
              </a:rPr>
              <a:t>Seaview African United Baptist Church</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Whirlpool">
  <a:themeElements>
    <a:clrScheme name="">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99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Whirlpool">
  <a:themeElements>
    <a:clrScheme name="">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99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