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theme+xml" PartName="/ppt/theme/theme9.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 id="2147483661" r:id="rId5"/>
    <p:sldMasterId id="2147483662" r:id="rId6"/>
    <p:sldMasterId id="2147483663" r:id="rId7"/>
    <p:sldMasterId id="2147483664" r:id="rId8"/>
    <p:sldMasterId id="2147483665" r:id="rId9"/>
    <p:sldMasterId id="2147483666"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Lst>
  <p:sldSz cy="6858000" cx="9144000"/>
  <p:notesSz cx="7010400" cy="9296400"/>
  <p:embeddedFontLst>
    <p:embeddedFont>
      <p:font typeface="Questrial"/>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11" Type="http://schemas.openxmlformats.org/officeDocument/2006/relationships/notesMaster" Target="notesMasters/notesMaster1.xml"/><Relationship Id="rId22" Type="http://schemas.openxmlformats.org/officeDocument/2006/relationships/slide" Target="slides/slide11.xml"/><Relationship Id="rId10" Type="http://schemas.openxmlformats.org/officeDocument/2006/relationships/slideMaster" Target="slideMasters/slideMaster8.xml"/><Relationship Id="rId21" Type="http://schemas.openxmlformats.org/officeDocument/2006/relationships/slide" Target="slides/slide10.xml"/><Relationship Id="rId13" Type="http://schemas.openxmlformats.org/officeDocument/2006/relationships/slide" Target="slides/slide2.xml"/><Relationship Id="rId12" Type="http://schemas.openxmlformats.org/officeDocument/2006/relationships/slide" Target="slides/slide1.xml"/><Relationship Id="rId23" Type="http://schemas.openxmlformats.org/officeDocument/2006/relationships/font" Target="fonts/Questrial-regular.fntdata"/><Relationship Id="rId1" Type="http://schemas.openxmlformats.org/officeDocument/2006/relationships/theme" Target="theme/theme8.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5" Type="http://schemas.openxmlformats.org/officeDocument/2006/relationships/slideMaster" Target="slideMasters/slideMaster3.xml"/><Relationship Id="rId19" Type="http://schemas.openxmlformats.org/officeDocument/2006/relationships/slide" Target="slides/slide8.xml"/><Relationship Id="rId6" Type="http://schemas.openxmlformats.org/officeDocument/2006/relationships/slideMaster" Target="slideMasters/slideMaster4.xml"/><Relationship Id="rId18" Type="http://schemas.openxmlformats.org/officeDocument/2006/relationships/slide" Target="slides/slide7.xml"/><Relationship Id="rId7" Type="http://schemas.openxmlformats.org/officeDocument/2006/relationships/slideMaster" Target="slideMasters/slideMaster5.xml"/><Relationship Id="rId8"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701025" y="4415775"/>
            <a:ext cx="5608299" cy="4183374"/>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6" name="Shape 146"/>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8" name="Shape 198"/>
        <p:cNvGrpSpPr/>
        <p:nvPr/>
      </p:nvGrpSpPr>
      <p:grpSpPr>
        <a:xfrm>
          <a:off x="0" y="0"/>
          <a:ext cx="0" cy="0"/>
          <a:chOff x="0" y="0"/>
          <a:chExt cx="0" cy="0"/>
        </a:xfrm>
      </p:grpSpPr>
      <p:sp>
        <p:nvSpPr>
          <p:cNvPr id="199" name="Shape 199"/>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0" name="Shape 200"/>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6" name="Shape 206"/>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2" name="Shape 152"/>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8" name="Shape 158"/>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4" name="Shape 164"/>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0" name="Shape 170"/>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6" name="Shape 176"/>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2" name="Shape 182"/>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6" name="Shape 186"/>
        <p:cNvGrpSpPr/>
        <p:nvPr/>
      </p:nvGrpSpPr>
      <p:grpSpPr>
        <a:xfrm>
          <a:off x="0" y="0"/>
          <a:ext cx="0" cy="0"/>
          <a:chOff x="0" y="0"/>
          <a:chExt cx="0" cy="0"/>
        </a:xfrm>
      </p:grpSpPr>
      <p:sp>
        <p:nvSpPr>
          <p:cNvPr id="187" name="Shape 187"/>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8" name="Shape 188"/>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2" name="Shape 192"/>
        <p:cNvGrpSpPr/>
        <p:nvPr/>
      </p:nvGrpSpPr>
      <p:grpSpPr>
        <a:xfrm>
          <a:off x="0" y="0"/>
          <a:ext cx="0" cy="0"/>
          <a:chOff x="0" y="0"/>
          <a:chExt cx="0" cy="0"/>
        </a:xfrm>
      </p:grpSpPr>
      <p:sp>
        <p:nvSpPr>
          <p:cNvPr id="193" name="Shape 193"/>
          <p:cNvSpPr txBox="1"/>
          <p:nvPr>
            <p:ph idx="1" type="body"/>
          </p:nvPr>
        </p:nvSpPr>
        <p:spPr>
          <a:xfrm>
            <a:off x="701025" y="4415775"/>
            <a:ext cx="5608299" cy="4183374"/>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4" name="Shape 194"/>
          <p:cNvSpPr/>
          <p:nvPr>
            <p:ph idx="2" type="sldImg"/>
          </p:nvPr>
        </p:nvSpPr>
        <p:spPr>
          <a:xfrm>
            <a:off x="1168625" y="697225"/>
            <a:ext cx="4673825"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4" name="Shape 14"/>
        <p:cNvGrpSpPr/>
        <p:nvPr/>
      </p:nvGrpSpPr>
      <p:grpSpPr>
        <a:xfrm>
          <a:off x="0" y="0"/>
          <a:ext cx="0" cy="0"/>
          <a:chOff x="0" y="0"/>
          <a:chExt cx="0" cy="0"/>
        </a:xfrm>
      </p:grpSpPr>
      <p:sp>
        <p:nvSpPr>
          <p:cNvPr id="15" name="Shape 15"/>
          <p:cNvSpPr txBox="1"/>
          <p:nvPr>
            <p:ph type="ctrTitle"/>
          </p:nvPr>
        </p:nvSpPr>
        <p:spPr>
          <a:xfrm>
            <a:off x="2362200" y="4038600"/>
            <a:ext cx="6476999" cy="1828800"/>
          </a:xfrm>
          <a:prstGeom prst="rect">
            <a:avLst/>
          </a:prstGeom>
          <a:noFill/>
          <a:ln>
            <a:noFill/>
          </a:ln>
        </p:spPr>
        <p:txBody>
          <a:bodyPr anchorCtr="0" anchor="b" bIns="91425" lIns="91425" rIns="91425" tIns="91425"/>
          <a:lstStyle>
            <a:lvl1pPr indent="0" lvl="0"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9pPr>
          </a:lstStyle>
          <a:p/>
        </p:txBody>
      </p:sp>
      <p:sp>
        <p:nvSpPr>
          <p:cNvPr id="16" name="Shape 16"/>
          <p:cNvSpPr txBox="1"/>
          <p:nvPr>
            <p:ph idx="1" type="subTitle"/>
          </p:nvPr>
        </p:nvSpPr>
        <p:spPr>
          <a:xfrm>
            <a:off x="2362200" y="6050037"/>
            <a:ext cx="6705599" cy="685799"/>
          </a:xfrm>
          <a:prstGeom prst="rect">
            <a:avLst/>
          </a:prstGeom>
          <a:noFill/>
          <a:ln>
            <a:noFill/>
          </a:ln>
        </p:spPr>
        <p:txBody>
          <a:bodyPr anchorCtr="0" anchor="ctr" bIns="91425" lIns="91425" rIns="91425" tIns="91425"/>
          <a:lstStyle>
            <a:lvl1pPr indent="0" lvl="0" marL="0" marR="0" rtl="0" algn="l">
              <a:spcBef>
                <a:spcPts val="700"/>
              </a:spcBef>
              <a:spcAft>
                <a:spcPts val="0"/>
              </a:spcAft>
              <a:buClr>
                <a:schemeClr val="accent2"/>
              </a:buClr>
              <a:buFont typeface="Noto Sans Symbols"/>
              <a:buNone/>
              <a:defRPr b="0" i="0" sz="2600" u="none" cap="none" strike="noStrike">
                <a:solidFill>
                  <a:srgbClr val="FFFFFF"/>
                </a:solidFill>
                <a:latin typeface="Questrial"/>
                <a:ea typeface="Questrial"/>
                <a:cs typeface="Questrial"/>
                <a:sym typeface="Questrial"/>
              </a:defRPr>
            </a:lvl1pPr>
            <a:lvl2pPr indent="0" lvl="1" marL="457200" marR="0" rtl="0" algn="ctr">
              <a:spcBef>
                <a:spcPts val="550"/>
              </a:spcBef>
              <a:spcAft>
                <a:spcPts val="0"/>
              </a:spcAft>
              <a:buClr>
                <a:schemeClr val="accent1"/>
              </a:buClr>
              <a:buFont typeface="Noto Sans Symbols"/>
              <a:buNone/>
              <a:defRPr b="0" i="0" sz="2600" u="none" cap="none" strike="noStrike">
                <a:solidFill>
                  <a:schemeClr val="lt1"/>
                </a:solidFill>
                <a:latin typeface="Questrial"/>
                <a:ea typeface="Questrial"/>
                <a:cs typeface="Questrial"/>
                <a:sym typeface="Questrial"/>
              </a:defRPr>
            </a:lvl2pPr>
            <a:lvl3pPr indent="0" lvl="2" marL="914400" marR="0" rtl="0" algn="ctr">
              <a:spcBef>
                <a:spcPts val="500"/>
              </a:spcBef>
              <a:spcAft>
                <a:spcPts val="0"/>
              </a:spcAft>
              <a:buClr>
                <a:schemeClr val="accent2"/>
              </a:buClr>
              <a:buFont typeface="Noto Sans Symbols"/>
              <a:buNone/>
              <a:defRPr b="0" i="0" sz="2300" u="none" cap="none" strike="noStrike">
                <a:solidFill>
                  <a:schemeClr val="lt1"/>
                </a:solidFill>
                <a:latin typeface="Questrial"/>
                <a:ea typeface="Questrial"/>
                <a:cs typeface="Questrial"/>
                <a:sym typeface="Questrial"/>
              </a:defRPr>
            </a:lvl3pPr>
            <a:lvl4pPr indent="0" lvl="3" marL="1371600" marR="0" rtl="0" algn="ctr">
              <a:spcBef>
                <a:spcPts val="400"/>
              </a:spcBef>
              <a:spcAft>
                <a:spcPts val="0"/>
              </a:spcAft>
              <a:buClr>
                <a:srgbClr val="A5AB81"/>
              </a:buClr>
              <a:buFont typeface="Noto Sans Symbols"/>
              <a:buNone/>
              <a:defRPr b="0" i="0" sz="2000" u="none" cap="none" strike="noStrike">
                <a:solidFill>
                  <a:schemeClr val="lt1"/>
                </a:solidFill>
                <a:latin typeface="Questrial"/>
                <a:ea typeface="Questrial"/>
                <a:cs typeface="Questrial"/>
                <a:sym typeface="Questrial"/>
              </a:defRPr>
            </a:lvl4pPr>
            <a:lvl5pPr indent="0" lvl="4" marL="1828800" marR="0" rtl="0" algn="ctr">
              <a:spcBef>
                <a:spcPts val="400"/>
              </a:spcBef>
              <a:spcAft>
                <a:spcPts val="0"/>
              </a:spcAft>
              <a:buClr>
                <a:srgbClr val="D8B25C"/>
              </a:buClr>
              <a:buFont typeface="Noto Sans Symbols"/>
              <a:buNone/>
              <a:defRPr b="0" i="0" sz="2000" u="none" cap="none" strike="noStrike">
                <a:solidFill>
                  <a:schemeClr val="lt1"/>
                </a:solidFill>
                <a:latin typeface="Questrial"/>
                <a:ea typeface="Questrial"/>
                <a:cs typeface="Questrial"/>
                <a:sym typeface="Questrial"/>
              </a:defRPr>
            </a:lvl5pPr>
            <a:lvl6pPr indent="0" lvl="5" marL="2286000" marR="0" rtl="0" algn="ctr">
              <a:spcBef>
                <a:spcPts val="360"/>
              </a:spcBef>
              <a:buClr>
                <a:schemeClr val="accent1"/>
              </a:buClr>
              <a:buFont typeface="Noto Sans Symbols"/>
              <a:buNone/>
              <a:defRPr b="0" i="0" sz="1800" u="none" cap="none" strike="noStrike">
                <a:solidFill>
                  <a:schemeClr val="lt1"/>
                </a:solidFill>
                <a:latin typeface="Questrial"/>
                <a:ea typeface="Questrial"/>
                <a:cs typeface="Questrial"/>
                <a:sym typeface="Questrial"/>
              </a:defRPr>
            </a:lvl6pPr>
            <a:lvl7pPr indent="0" lvl="6" marL="2743200" marR="0" rtl="0" algn="ctr">
              <a:spcBef>
                <a:spcPts val="360"/>
              </a:spcBef>
              <a:buClr>
                <a:schemeClr val="accent2"/>
              </a:buClr>
              <a:buFont typeface="Noto Sans Symbols"/>
              <a:buNone/>
              <a:defRPr b="0" i="0" sz="1800" u="none" cap="none" strike="noStrike">
                <a:solidFill>
                  <a:schemeClr val="lt1"/>
                </a:solidFill>
                <a:latin typeface="Questrial"/>
                <a:ea typeface="Questrial"/>
                <a:cs typeface="Questrial"/>
                <a:sym typeface="Questrial"/>
              </a:defRPr>
            </a:lvl7pPr>
            <a:lvl8pPr indent="0" lvl="7" marL="3200400" marR="0" rtl="0" algn="ctr">
              <a:spcBef>
                <a:spcPts val="360"/>
              </a:spcBef>
              <a:buClr>
                <a:schemeClr val="accent3"/>
              </a:buClr>
              <a:buFont typeface="Noto Sans Symbols"/>
              <a:buNone/>
              <a:defRPr b="0" i="0" sz="1800" u="none" cap="none" strike="noStrike">
                <a:solidFill>
                  <a:schemeClr val="lt1"/>
                </a:solidFill>
                <a:latin typeface="Questrial"/>
                <a:ea typeface="Questrial"/>
                <a:cs typeface="Questrial"/>
                <a:sym typeface="Questrial"/>
              </a:defRPr>
            </a:lvl8pPr>
            <a:lvl9pPr indent="0" lvl="8" marL="3657600" marR="0" rtl="0" algn="ctr">
              <a:spcBef>
                <a:spcPts val="360"/>
              </a:spcBef>
              <a:buClr>
                <a:schemeClr val="accent4"/>
              </a:buClr>
              <a:buFont typeface="Noto Sans Symbols"/>
              <a:buNone/>
              <a:defRPr b="0" i="0" sz="1800" u="none" cap="none" strike="noStrike">
                <a:solidFill>
                  <a:schemeClr val="lt1"/>
                </a:solidFill>
                <a:latin typeface="Questrial"/>
                <a:ea typeface="Questrial"/>
                <a:cs typeface="Questrial"/>
                <a:sym typeface="Questrial"/>
              </a:defRPr>
            </a:lvl9pPr>
          </a:lstStyle>
          <a:p/>
        </p:txBody>
      </p:sp>
      <p:sp>
        <p:nvSpPr>
          <p:cNvPr id="17" name="Shape 17"/>
          <p:cNvSpPr txBox="1"/>
          <p:nvPr>
            <p:ph idx="10" type="dt"/>
          </p:nvPr>
        </p:nvSpPr>
        <p:spPr>
          <a:xfrm>
            <a:off x="76200" y="6069012"/>
            <a:ext cx="2057400" cy="6857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2000" u="none">
                <a:solidFill>
                  <a:srgbClr val="FFFFFF"/>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8" name="Shape 18"/>
          <p:cNvSpPr txBox="1"/>
          <p:nvPr>
            <p:ph idx="11" type="ftr"/>
          </p:nvPr>
        </p:nvSpPr>
        <p:spPr>
          <a:xfrm>
            <a:off x="2085975" y="236537"/>
            <a:ext cx="58674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9" name="Shape 19"/>
          <p:cNvSpPr txBox="1"/>
          <p:nvPr>
            <p:ph idx="12" type="sldNum"/>
          </p:nvPr>
        </p:nvSpPr>
        <p:spPr>
          <a:xfrm>
            <a:off x="8001000" y="228600"/>
            <a:ext cx="838199" cy="381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Questrial"/>
              <a:buNone/>
            </a:pPr>
            <a:fld id="{00000000-1234-1234-1234-123412341234}" type="slidenum">
              <a:rPr b="1" i="0" lang="en-US" sz="1400" u="none">
                <a:solidFill>
                  <a:schemeClr val="lt2"/>
                </a:solidFill>
                <a:latin typeface="Questrial"/>
                <a:ea typeface="Questrial"/>
                <a:cs typeface="Questrial"/>
                <a:sym typeface="Quest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22" name="Shape 122"/>
        <p:cNvGrpSpPr/>
        <p:nvPr/>
      </p:nvGrpSpPr>
      <p:grpSpPr>
        <a:xfrm>
          <a:off x="0" y="0"/>
          <a:ext cx="0" cy="0"/>
          <a:chOff x="0" y="0"/>
          <a:chExt cx="0" cy="0"/>
        </a:xfrm>
      </p:grpSpPr>
      <p:sp>
        <p:nvSpPr>
          <p:cNvPr id="123" name="Shape 123"/>
          <p:cNvSpPr txBox="1"/>
          <p:nvPr>
            <p:ph idx="1" type="body"/>
          </p:nvPr>
        </p:nvSpPr>
        <p:spPr>
          <a:xfrm>
            <a:off x="1600200" y="5486400"/>
            <a:ext cx="7315200" cy="685799"/>
          </a:xfrm>
          <a:prstGeom prst="rect">
            <a:avLst/>
          </a:prstGeom>
          <a:noFill/>
          <a:ln>
            <a:noFill/>
          </a:ln>
        </p:spPr>
        <p:txBody>
          <a:bodyPr anchorCtr="0" anchor="t" bIns="91425" lIns="91425" rIns="91425" tIns="91425"/>
          <a:lstStyle>
            <a:lvl1pPr indent="0" lvl="0" marL="0" marR="0" rtl="0" algn="l">
              <a:spcBef>
                <a:spcPts val="700"/>
              </a:spcBef>
              <a:spcAft>
                <a:spcPts val="0"/>
              </a:spcAft>
              <a:buClr>
                <a:schemeClr val="accent2"/>
              </a:buClr>
              <a:buFont typeface="Noto Sans Symbols"/>
              <a:buNone/>
              <a:defRPr b="0" i="0" sz="1700" u="none" cap="none" strike="noStrike">
                <a:solidFill>
                  <a:schemeClr val="dk1"/>
                </a:solidFill>
                <a:latin typeface="Questrial"/>
                <a:ea typeface="Questrial"/>
                <a:cs typeface="Questrial"/>
                <a:sym typeface="Questrial"/>
              </a:defRPr>
            </a:lvl1pPr>
            <a:lvl2pPr indent="-284163" lvl="1" marL="639763" marR="0" rtl="0" algn="l">
              <a:spcBef>
                <a:spcPts val="550"/>
              </a:spcBef>
              <a:spcAft>
                <a:spcPts val="0"/>
              </a:spcAft>
              <a:buClr>
                <a:schemeClr val="accent1"/>
              </a:buClr>
              <a:buFont typeface="Noto Sans Symbols"/>
              <a:buNone/>
              <a:defRPr b="0" i="0" sz="1200" u="none" cap="none" strike="noStrike">
                <a:solidFill>
                  <a:schemeClr val="dk1"/>
                </a:solidFill>
                <a:latin typeface="Questrial"/>
                <a:ea typeface="Questrial"/>
                <a:cs typeface="Questrial"/>
                <a:sym typeface="Questrial"/>
              </a:defRPr>
            </a:lvl2pPr>
            <a:lvl3pPr indent="-228600" lvl="2" marL="914400" marR="0" rtl="0" algn="l">
              <a:spcBef>
                <a:spcPts val="500"/>
              </a:spcBef>
              <a:spcAft>
                <a:spcPts val="0"/>
              </a:spcAft>
              <a:buClr>
                <a:schemeClr val="accent2"/>
              </a:buClr>
              <a:buFont typeface="Noto Sans Symbols"/>
              <a:buNone/>
              <a:defRPr b="0" i="0" sz="1000" u="none" cap="none" strike="noStrike">
                <a:solidFill>
                  <a:schemeClr val="dk1"/>
                </a:solidFill>
                <a:latin typeface="Questrial"/>
                <a:ea typeface="Questrial"/>
                <a:cs typeface="Questrial"/>
                <a:sym typeface="Questrial"/>
              </a:defRPr>
            </a:lvl3pPr>
            <a:lvl4pPr indent="-228600" lvl="3" marL="1371600" marR="0" rtl="0" algn="l">
              <a:spcBef>
                <a:spcPts val="400"/>
              </a:spcBef>
              <a:spcAft>
                <a:spcPts val="0"/>
              </a:spcAft>
              <a:buClr>
                <a:srgbClr val="A5AB81"/>
              </a:buClr>
              <a:buFont typeface="Noto Sans Symbols"/>
              <a:buNone/>
              <a:defRPr b="0" i="0" sz="900" u="none" cap="none" strike="noStrike">
                <a:solidFill>
                  <a:schemeClr val="dk1"/>
                </a:solidFill>
                <a:latin typeface="Questrial"/>
                <a:ea typeface="Questrial"/>
                <a:cs typeface="Questrial"/>
                <a:sym typeface="Questrial"/>
              </a:defRPr>
            </a:lvl4pPr>
            <a:lvl5pPr indent="-228600" lvl="4" marL="1828800" marR="0" rtl="0" algn="l">
              <a:spcBef>
                <a:spcPts val="400"/>
              </a:spcBef>
              <a:spcAft>
                <a:spcPts val="0"/>
              </a:spcAft>
              <a:buClr>
                <a:srgbClr val="D8B25C"/>
              </a:buClr>
              <a:buFont typeface="Noto Sans Symbols"/>
              <a:buNone/>
              <a:defRPr b="0" i="0" sz="9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124" name="Shape 124"/>
          <p:cNvSpPr txBox="1"/>
          <p:nvPr>
            <p:ph type="title"/>
          </p:nvPr>
        </p:nvSpPr>
        <p:spPr>
          <a:xfrm>
            <a:off x="1600200" y="4648200"/>
            <a:ext cx="7315200" cy="685799"/>
          </a:xfrm>
          <a:prstGeom prst="rect">
            <a:avLst/>
          </a:prstGeom>
          <a:noFill/>
          <a:ln>
            <a:noFill/>
          </a:ln>
        </p:spPr>
        <p:txBody>
          <a:bodyPr anchorCtr="0" anchor="ctr" bIns="91425" lIns="91425" rIns="91425" tIns="91425"/>
          <a:lstStyle>
            <a:lvl1pPr indent="0" lvl="0" marL="0" marR="0" rtl="0" algn="l">
              <a:spcBef>
                <a:spcPts val="0"/>
              </a:spcBef>
              <a:spcAft>
                <a:spcPts val="0"/>
              </a:spcAft>
              <a:buClr>
                <a:srgbClr val="FFFFFF"/>
              </a:buClr>
              <a:buFont typeface="Questrial"/>
              <a:buNone/>
              <a:defRPr b="0" i="0" sz="2800" u="none" cap="none" strike="noStrike">
                <a:solidFill>
                  <a:srgbClr val="FFFFFF"/>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125" name="Shape 125"/>
          <p:cNvSpPr/>
          <p:nvPr>
            <p:ph idx="2" type="pic"/>
          </p:nvPr>
        </p:nvSpPr>
        <p:spPr>
          <a:xfrm>
            <a:off x="1560575" y="0"/>
            <a:ext cx="7583423" cy="4568952"/>
          </a:xfrm>
          <a:prstGeom prst="rect">
            <a:avLst/>
          </a:prstGeom>
          <a:solidFill>
            <a:srgbClr val="DCE5EE"/>
          </a:solidFill>
          <a:ln>
            <a:noFill/>
          </a:ln>
        </p:spPr>
        <p:txBody>
          <a:bodyPr anchorCtr="0" anchor="t" bIns="91425" lIns="91425" rIns="91425" tIns="91425"/>
          <a:lstStyle>
            <a:lvl1pPr indent="0" lvl="0" marL="0" marR="0" rtl="0" algn="l">
              <a:spcBef>
                <a:spcPts val="700"/>
              </a:spcBef>
              <a:spcAft>
                <a:spcPts val="0"/>
              </a:spcAft>
              <a:buClr>
                <a:schemeClr val="accent2"/>
              </a:buClr>
              <a:buFont typeface="Noto Sans Symbols"/>
              <a:buNone/>
              <a:defRPr b="0" i="0" sz="32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126" name="Shape 126"/>
          <p:cNvSpPr txBox="1"/>
          <p:nvPr>
            <p:ph idx="10" type="dt"/>
          </p:nvPr>
        </p:nvSpPr>
        <p:spPr>
          <a:xfrm>
            <a:off x="62484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27" name="Shape 127"/>
          <p:cNvSpPr txBox="1"/>
          <p:nvPr>
            <p:ph idx="12" type="sldNum"/>
          </p:nvPr>
        </p:nvSpPr>
        <p:spPr>
          <a:xfrm>
            <a:off x="0" y="4667250"/>
            <a:ext cx="1447800" cy="6635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2800" u="none">
                <a:solidFill>
                  <a:srgbClr val="FFFFFF"/>
                </a:solidFill>
                <a:latin typeface="Questrial"/>
                <a:ea typeface="Questrial"/>
                <a:cs typeface="Questrial"/>
                <a:sym typeface="Questrial"/>
              </a:rPr>
              <a:t>‹#›</a:t>
            </a:fld>
          </a:p>
        </p:txBody>
      </p:sp>
      <p:sp>
        <p:nvSpPr>
          <p:cNvPr id="128" name="Shape 128"/>
          <p:cNvSpPr txBox="1"/>
          <p:nvPr>
            <p:ph idx="11" type="ftr"/>
          </p:nvPr>
        </p:nvSpPr>
        <p:spPr>
          <a:xfrm>
            <a:off x="1600200" y="6248400"/>
            <a:ext cx="45720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38" name="Shape 138"/>
        <p:cNvGrpSpPr/>
        <p:nvPr/>
      </p:nvGrpSpPr>
      <p:grpSpPr>
        <a:xfrm>
          <a:off x="0" y="0"/>
          <a:ext cx="0" cy="0"/>
          <a:chOff x="0" y="0"/>
          <a:chExt cx="0" cy="0"/>
        </a:xfrm>
      </p:grpSpPr>
      <p:sp>
        <p:nvSpPr>
          <p:cNvPr id="139" name="Shape 139"/>
          <p:cNvSpPr txBox="1"/>
          <p:nvPr>
            <p:ph type="title"/>
          </p:nvPr>
        </p:nvSpPr>
        <p:spPr>
          <a:xfrm rot="5400000">
            <a:off x="4823618" y="2339181"/>
            <a:ext cx="5516562" cy="2057400"/>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140" name="Shape 140"/>
          <p:cNvSpPr txBox="1"/>
          <p:nvPr>
            <p:ph idx="1" type="body"/>
          </p:nvPr>
        </p:nvSpPr>
        <p:spPr>
          <a:xfrm rot="5400000">
            <a:off x="480217" y="586581"/>
            <a:ext cx="5516564" cy="5562600"/>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141" name="Shape 141"/>
          <p:cNvSpPr txBox="1"/>
          <p:nvPr>
            <p:ph idx="10" type="dt"/>
          </p:nvPr>
        </p:nvSpPr>
        <p:spPr>
          <a:xfrm>
            <a:off x="6553200" y="6248400"/>
            <a:ext cx="22097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42" name="Shape 142"/>
          <p:cNvSpPr txBox="1"/>
          <p:nvPr>
            <p:ph idx="11" type="ftr"/>
          </p:nvPr>
        </p:nvSpPr>
        <p:spPr>
          <a:xfrm>
            <a:off x="457200" y="6248400"/>
            <a:ext cx="55737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43" name="Shape 143"/>
          <p:cNvSpPr txBox="1"/>
          <p:nvPr>
            <p:ph idx="12" type="sldNum"/>
          </p:nvPr>
        </p:nvSpPr>
        <p:spPr>
          <a:xfrm rot="5400000">
            <a:off x="5989637" y="144462"/>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9" name="Shape 29"/>
        <p:cNvGrpSpPr/>
        <p:nvPr/>
      </p:nvGrpSpPr>
      <p:grpSpPr>
        <a:xfrm>
          <a:off x="0" y="0"/>
          <a:ext cx="0" cy="0"/>
          <a:chOff x="0" y="0"/>
          <a:chExt cx="0" cy="0"/>
        </a:xfrm>
      </p:grpSpPr>
      <p:sp>
        <p:nvSpPr>
          <p:cNvPr id="30" name="Shape 30"/>
          <p:cNvSpPr txBox="1"/>
          <p:nvPr>
            <p:ph type="title"/>
          </p:nvPr>
        </p:nvSpPr>
        <p:spPr>
          <a:xfrm>
            <a:off x="612647"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31" name="Shape 31"/>
          <p:cNvSpPr txBox="1"/>
          <p:nvPr>
            <p:ph idx="1" type="body"/>
          </p:nvPr>
        </p:nvSpPr>
        <p:spPr>
          <a:xfrm>
            <a:off x="612647" y="1600200"/>
            <a:ext cx="8153399" cy="4495800"/>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32" name="Shape 32"/>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33" name="Shape 33"/>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34" name="Shape 34"/>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35" name="Shape 35"/>
        <p:cNvGrpSpPr/>
        <p:nvPr/>
      </p:nvGrpSpPr>
      <p:grpSpPr>
        <a:xfrm>
          <a:off x="0" y="0"/>
          <a:ext cx="0" cy="0"/>
          <a:chOff x="0" y="0"/>
          <a:chExt cx="0" cy="0"/>
        </a:xfrm>
      </p:grpSpPr>
      <p:sp>
        <p:nvSpPr>
          <p:cNvPr id="36" name="Shape 36"/>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37" name="Shape 37"/>
          <p:cNvSpPr txBox="1"/>
          <p:nvPr>
            <p:ph idx="1" type="body"/>
          </p:nvPr>
        </p:nvSpPr>
        <p:spPr>
          <a:xfrm rot="5400000">
            <a:off x="2426494" y="-213518"/>
            <a:ext cx="4525961" cy="8153399"/>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sz="2900">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38" name="Shape 38"/>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39" name="Shape 39"/>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40" name="Shape 40"/>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41" name="Shape 41"/>
        <p:cNvGrpSpPr/>
        <p:nvPr/>
      </p:nvGrpSpPr>
      <p:grpSpPr>
        <a:xfrm>
          <a:off x="0" y="0"/>
          <a:ext cx="0" cy="0"/>
          <a:chOff x="0" y="0"/>
          <a:chExt cx="0" cy="0"/>
        </a:xfrm>
      </p:grpSpPr>
      <p:sp>
        <p:nvSpPr>
          <p:cNvPr id="42" name="Shape 42"/>
          <p:cNvSpPr txBox="1"/>
          <p:nvPr>
            <p:ph type="title"/>
          </p:nvPr>
        </p:nvSpPr>
        <p:spPr>
          <a:xfrm>
            <a:off x="609600" y="273050"/>
            <a:ext cx="8077199" cy="869949"/>
          </a:xfrm>
          <a:prstGeom prst="rect">
            <a:avLst/>
          </a:prstGeom>
          <a:noFill/>
          <a:ln>
            <a:noFill/>
          </a:ln>
        </p:spPr>
        <p:txBody>
          <a:bodyPr anchorCtr="0" anchor="ctr" bIns="91425" lIns="91425" rIns="91425" tIns="91425"/>
          <a:lstStyle>
            <a:lvl1pPr indent="0" lvl="0" marL="0" marR="0" rtl="0" algn="l">
              <a:spcBef>
                <a:spcPts val="0"/>
              </a:spcBef>
              <a:spcAft>
                <a:spcPts val="0"/>
              </a:spcAft>
              <a:buClr>
                <a:schemeClr val="dk2"/>
              </a:buClr>
              <a:buFont typeface="Questrial"/>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43" name="Shape 43"/>
          <p:cNvSpPr txBox="1"/>
          <p:nvPr>
            <p:ph idx="1" type="body"/>
          </p:nvPr>
        </p:nvSpPr>
        <p:spPr>
          <a:xfrm>
            <a:off x="609600" y="1752600"/>
            <a:ext cx="1600199" cy="4343400"/>
          </a:xfrm>
          <a:prstGeom prst="rect">
            <a:avLst/>
          </a:prstGeom>
          <a:solidFill>
            <a:schemeClr val="accent2"/>
          </a:solidFill>
          <a:ln cap="sq" cmpd="dbl" w="50800">
            <a:solidFill>
              <a:schemeClr val="accent2"/>
            </a:solidFill>
            <a:prstDash val="solid"/>
            <a:miter/>
            <a:headEnd len="med" w="med" type="none"/>
            <a:tailEnd len="med" w="med" type="none"/>
          </a:ln>
        </p:spPr>
        <p:txBody>
          <a:bodyPr anchorCtr="0" anchor="t" bIns="91425" lIns="91425" rIns="91425" tIns="91425"/>
          <a:lstStyle>
            <a:lvl1pPr indent="0" lvl="0" marL="0" marR="0" rtl="0" algn="l">
              <a:spcBef>
                <a:spcPts val="700"/>
              </a:spcBef>
              <a:spcAft>
                <a:spcPts val="1000"/>
              </a:spcAft>
              <a:buClr>
                <a:schemeClr val="accent2"/>
              </a:buClr>
              <a:buFont typeface="Noto Sans Symbols"/>
              <a:buNone/>
              <a:defRPr sz="1800">
                <a:solidFill>
                  <a:schemeClr val="dk1"/>
                </a:solidFill>
                <a:latin typeface="Questrial"/>
                <a:ea typeface="Questrial"/>
                <a:cs typeface="Questrial"/>
                <a:sym typeface="Questrial"/>
              </a:defRPr>
            </a:lvl1pPr>
            <a:lvl2pPr indent="-284163" lvl="1" marL="639763" marR="0" rtl="0" algn="l">
              <a:spcBef>
                <a:spcPts val="550"/>
              </a:spcBef>
              <a:spcAft>
                <a:spcPts val="0"/>
              </a:spcAft>
              <a:buClr>
                <a:schemeClr val="accent1"/>
              </a:buClr>
              <a:buFont typeface="Noto Sans Symbols"/>
              <a:buNone/>
              <a:defRPr b="0" i="0" sz="1200" u="none" cap="none" strike="noStrike">
                <a:solidFill>
                  <a:schemeClr val="dk1"/>
                </a:solidFill>
                <a:latin typeface="Questrial"/>
                <a:ea typeface="Questrial"/>
                <a:cs typeface="Questrial"/>
                <a:sym typeface="Questrial"/>
              </a:defRPr>
            </a:lvl2pPr>
            <a:lvl3pPr indent="-228600" lvl="2" marL="914400" marR="0" rtl="0" algn="l">
              <a:spcBef>
                <a:spcPts val="500"/>
              </a:spcBef>
              <a:spcAft>
                <a:spcPts val="0"/>
              </a:spcAft>
              <a:buClr>
                <a:schemeClr val="accent2"/>
              </a:buClr>
              <a:buFont typeface="Noto Sans Symbols"/>
              <a:buNone/>
              <a:defRPr b="0" i="0" sz="1000" u="none" cap="none" strike="noStrike">
                <a:solidFill>
                  <a:schemeClr val="dk1"/>
                </a:solidFill>
                <a:latin typeface="Questrial"/>
                <a:ea typeface="Questrial"/>
                <a:cs typeface="Questrial"/>
                <a:sym typeface="Questrial"/>
              </a:defRPr>
            </a:lvl3pPr>
            <a:lvl4pPr indent="-228600" lvl="3" marL="1371600" marR="0" rtl="0" algn="l">
              <a:spcBef>
                <a:spcPts val="400"/>
              </a:spcBef>
              <a:spcAft>
                <a:spcPts val="0"/>
              </a:spcAft>
              <a:buClr>
                <a:srgbClr val="A5AB81"/>
              </a:buClr>
              <a:buFont typeface="Noto Sans Symbols"/>
              <a:buNone/>
              <a:defRPr b="0" i="0" sz="900" u="none" cap="none" strike="noStrike">
                <a:solidFill>
                  <a:schemeClr val="dk1"/>
                </a:solidFill>
                <a:latin typeface="Questrial"/>
                <a:ea typeface="Questrial"/>
                <a:cs typeface="Questrial"/>
                <a:sym typeface="Questrial"/>
              </a:defRPr>
            </a:lvl4pPr>
            <a:lvl5pPr indent="-228600" lvl="4" marL="1828800" marR="0" rtl="0" algn="l">
              <a:spcBef>
                <a:spcPts val="400"/>
              </a:spcBef>
              <a:spcAft>
                <a:spcPts val="0"/>
              </a:spcAft>
              <a:buClr>
                <a:srgbClr val="D8B25C"/>
              </a:buClr>
              <a:buFont typeface="Noto Sans Symbols"/>
              <a:buNone/>
              <a:defRPr b="0" i="0" sz="9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44" name="Shape 44"/>
          <p:cNvSpPr txBox="1"/>
          <p:nvPr>
            <p:ph idx="2" type="body"/>
          </p:nvPr>
        </p:nvSpPr>
        <p:spPr>
          <a:xfrm>
            <a:off x="2362200" y="1752600"/>
            <a:ext cx="6400799" cy="4419599"/>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sz="2900">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45" name="Shape 45"/>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46" name="Shape 46"/>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47" name="Shape 47"/>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8" name="Shape 48"/>
        <p:cNvGrpSpPr/>
        <p:nvPr/>
      </p:nvGrpSpPr>
      <p:grpSpPr>
        <a:xfrm>
          <a:off x="0" y="0"/>
          <a:ext cx="0" cy="0"/>
          <a:chOff x="0" y="0"/>
          <a:chExt cx="0" cy="0"/>
        </a:xfrm>
      </p:grpSpPr>
      <p:sp>
        <p:nvSpPr>
          <p:cNvPr id="49" name="Shape 49"/>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50" name="Shape 50"/>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51" name="Shape 51"/>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52" name="Shape 52"/>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62" name="Shape 62"/>
        <p:cNvGrpSpPr/>
        <p:nvPr/>
      </p:nvGrpSpPr>
      <p:grpSpPr>
        <a:xfrm>
          <a:off x="0" y="0"/>
          <a:ext cx="0" cy="0"/>
          <a:chOff x="0" y="0"/>
          <a:chExt cx="0" cy="0"/>
        </a:xfrm>
      </p:grpSpPr>
      <p:sp>
        <p:nvSpPr>
          <p:cNvPr id="63" name="Shape 63"/>
          <p:cNvSpPr txBox="1"/>
          <p:nvPr>
            <p:ph idx="1" type="body"/>
          </p:nvPr>
        </p:nvSpPr>
        <p:spPr>
          <a:xfrm>
            <a:off x="1371600" y="2743200"/>
            <a:ext cx="7123113" cy="1673224"/>
          </a:xfrm>
          <a:prstGeom prst="rect">
            <a:avLst/>
          </a:prstGeom>
          <a:noFill/>
          <a:ln>
            <a:noFill/>
          </a:ln>
        </p:spPr>
        <p:txBody>
          <a:bodyPr anchorCtr="0" anchor="t" bIns="91425" lIns="91425" rIns="91425" tIns="91425"/>
          <a:lstStyle>
            <a:lvl1pPr indent="0" lvl="0" marL="0" marR="0" rtl="0" algn="l">
              <a:spcBef>
                <a:spcPts val="700"/>
              </a:spcBef>
              <a:spcAft>
                <a:spcPts val="0"/>
              </a:spcAft>
              <a:buClr>
                <a:schemeClr val="accent2"/>
              </a:buClr>
              <a:buFont typeface="Noto Sans Symbols"/>
              <a:buNone/>
              <a:defRPr b="0" i="0" sz="2800" u="none" cap="none" strike="noStrike">
                <a:solidFill>
                  <a:schemeClr val="dk2"/>
                </a:solidFill>
                <a:latin typeface="Questrial"/>
                <a:ea typeface="Questrial"/>
                <a:cs typeface="Questrial"/>
                <a:sym typeface="Questrial"/>
              </a:defRPr>
            </a:lvl1pPr>
            <a:lvl2pPr indent="-284163" lvl="1" marL="639763" marR="0" rtl="0" algn="l">
              <a:spcBef>
                <a:spcPts val="550"/>
              </a:spcBef>
              <a:spcAft>
                <a:spcPts val="0"/>
              </a:spcAft>
              <a:buClr>
                <a:schemeClr val="accent1"/>
              </a:buClr>
              <a:buFont typeface="Noto Sans Symbols"/>
              <a:buNone/>
              <a:defRPr b="0" i="0" sz="1800" u="none" cap="none" strike="noStrike">
                <a:solidFill>
                  <a:srgbClr val="888888"/>
                </a:solidFill>
                <a:latin typeface="Questrial"/>
                <a:ea typeface="Questrial"/>
                <a:cs typeface="Questrial"/>
                <a:sym typeface="Questrial"/>
              </a:defRPr>
            </a:lvl2pPr>
            <a:lvl3pPr indent="-228600" lvl="2" marL="914400" marR="0" rtl="0" algn="l">
              <a:spcBef>
                <a:spcPts val="500"/>
              </a:spcBef>
              <a:spcAft>
                <a:spcPts val="0"/>
              </a:spcAft>
              <a:buClr>
                <a:schemeClr val="accent2"/>
              </a:buClr>
              <a:buFont typeface="Noto Sans Symbols"/>
              <a:buNone/>
              <a:defRPr b="0" i="0" sz="1600" u="none" cap="none" strike="noStrike">
                <a:solidFill>
                  <a:srgbClr val="888888"/>
                </a:solidFill>
                <a:latin typeface="Questrial"/>
                <a:ea typeface="Questrial"/>
                <a:cs typeface="Questrial"/>
                <a:sym typeface="Questrial"/>
              </a:defRPr>
            </a:lvl3pPr>
            <a:lvl4pPr indent="-228600" lvl="3" marL="1371600" marR="0" rtl="0" algn="l">
              <a:spcBef>
                <a:spcPts val="400"/>
              </a:spcBef>
              <a:spcAft>
                <a:spcPts val="0"/>
              </a:spcAft>
              <a:buClr>
                <a:srgbClr val="A5AB81"/>
              </a:buClr>
              <a:buFont typeface="Noto Sans Symbols"/>
              <a:buNone/>
              <a:defRPr b="0" i="0" sz="1400" u="none" cap="none" strike="noStrike">
                <a:solidFill>
                  <a:srgbClr val="888888"/>
                </a:solidFill>
                <a:latin typeface="Questrial"/>
                <a:ea typeface="Questrial"/>
                <a:cs typeface="Questrial"/>
                <a:sym typeface="Questrial"/>
              </a:defRPr>
            </a:lvl4pPr>
            <a:lvl5pPr indent="-228600" lvl="4" marL="1828800" marR="0" rtl="0" algn="l">
              <a:spcBef>
                <a:spcPts val="400"/>
              </a:spcBef>
              <a:spcAft>
                <a:spcPts val="0"/>
              </a:spcAft>
              <a:buClr>
                <a:srgbClr val="D8B25C"/>
              </a:buClr>
              <a:buFont typeface="Noto Sans Symbols"/>
              <a:buNone/>
              <a:defRPr b="0" i="0" sz="1400" u="none" cap="none" strike="noStrike">
                <a:solidFill>
                  <a:srgbClr val="888888"/>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64" name="Shape 64"/>
          <p:cNvSpPr txBox="1"/>
          <p:nvPr>
            <p:ph type="title"/>
          </p:nvPr>
        </p:nvSpPr>
        <p:spPr>
          <a:xfrm>
            <a:off x="1371600" y="1600200"/>
            <a:ext cx="7619999" cy="990599"/>
          </a:xfrm>
          <a:prstGeom prst="rect">
            <a:avLst/>
          </a:prstGeom>
          <a:noFill/>
          <a:ln>
            <a:noFill/>
          </a:ln>
        </p:spPr>
        <p:txBody>
          <a:bodyPr anchorCtr="0" anchor="ctr" bIns="91425" lIns="91425" rIns="91425" tIns="91425"/>
          <a:lstStyle>
            <a:lvl1pPr indent="0" lvl="0" marL="0" marR="0" rtl="0" algn="l">
              <a:spcBef>
                <a:spcPts val="0"/>
              </a:spcBef>
              <a:spcAft>
                <a:spcPts val="0"/>
              </a:spcAft>
              <a:buClr>
                <a:srgbClr val="FFFFFF"/>
              </a:buClr>
              <a:buFont typeface="Questrial"/>
              <a:buNone/>
              <a:defRPr b="0" i="0" sz="4400" u="none" cap="none" strike="noStrike">
                <a:solidFill>
                  <a:srgbClr val="FFFFFF"/>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65" name="Shape 65"/>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66" name="Shape 66"/>
          <p:cNvSpPr txBox="1"/>
          <p:nvPr>
            <p:ph idx="12" type="sldNum"/>
          </p:nvPr>
        </p:nvSpPr>
        <p:spPr>
          <a:xfrm>
            <a:off x="0" y="1752600"/>
            <a:ext cx="1295400" cy="7016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2400" u="none">
                <a:solidFill>
                  <a:srgbClr val="FFFFFF"/>
                </a:solidFill>
                <a:latin typeface="Questrial"/>
                <a:ea typeface="Questrial"/>
                <a:cs typeface="Questrial"/>
                <a:sym typeface="Questrial"/>
              </a:rPr>
              <a:t>‹#›</a:t>
            </a:fld>
          </a:p>
        </p:txBody>
      </p:sp>
      <p:sp>
        <p:nvSpPr>
          <p:cNvPr id="67" name="Shape 67"/>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7" name="Shape 77"/>
        <p:cNvGrpSpPr/>
        <p:nvPr/>
      </p:nvGrpSpPr>
      <p:grpSpPr>
        <a:xfrm>
          <a:off x="0" y="0"/>
          <a:ext cx="0" cy="0"/>
          <a:chOff x="0" y="0"/>
          <a:chExt cx="0" cy="0"/>
        </a:xfrm>
      </p:grpSpPr>
      <p:sp>
        <p:nvSpPr>
          <p:cNvPr id="78" name="Shape 78"/>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79" name="Shape 79"/>
          <p:cNvSpPr txBox="1"/>
          <p:nvPr>
            <p:ph idx="1" type="body"/>
          </p:nvPr>
        </p:nvSpPr>
        <p:spPr>
          <a:xfrm>
            <a:off x="609600" y="1589566"/>
            <a:ext cx="3886200" cy="4572000"/>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80" name="Shape 80"/>
          <p:cNvSpPr txBox="1"/>
          <p:nvPr>
            <p:ph idx="2" type="body"/>
          </p:nvPr>
        </p:nvSpPr>
        <p:spPr>
          <a:xfrm>
            <a:off x="4844901" y="1589566"/>
            <a:ext cx="3886200" cy="4572000"/>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81" name="Shape 81"/>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82" name="Shape 82"/>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
        <p:nvSpPr>
          <p:cNvPr id="83" name="Shape 83"/>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93" name="Shape 93"/>
        <p:cNvGrpSpPr/>
        <p:nvPr/>
      </p:nvGrpSpPr>
      <p:grpSpPr>
        <a:xfrm>
          <a:off x="0" y="0"/>
          <a:ext cx="0" cy="0"/>
          <a:chOff x="0" y="0"/>
          <a:chExt cx="0" cy="0"/>
        </a:xfrm>
      </p:grpSpPr>
      <p:sp>
        <p:nvSpPr>
          <p:cNvPr id="94" name="Shape 94"/>
          <p:cNvSpPr txBox="1"/>
          <p:nvPr>
            <p:ph type="title"/>
          </p:nvPr>
        </p:nvSpPr>
        <p:spPr>
          <a:xfrm>
            <a:off x="533400" y="273050"/>
            <a:ext cx="8153399" cy="86994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95" name="Shape 95"/>
          <p:cNvSpPr txBox="1"/>
          <p:nvPr>
            <p:ph idx="1" type="body"/>
          </p:nvPr>
        </p:nvSpPr>
        <p:spPr>
          <a:xfrm>
            <a:off x="609600" y="2438400"/>
            <a:ext cx="3886200" cy="3581399"/>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96" name="Shape 96"/>
          <p:cNvSpPr txBox="1"/>
          <p:nvPr>
            <p:ph idx="2" type="body"/>
          </p:nvPr>
        </p:nvSpPr>
        <p:spPr>
          <a:xfrm>
            <a:off x="4800600" y="2438400"/>
            <a:ext cx="3886200" cy="3581399"/>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97" name="Shape 97"/>
          <p:cNvSpPr txBox="1"/>
          <p:nvPr>
            <p:ph idx="3" type="body"/>
          </p:nvPr>
        </p:nvSpPr>
        <p:spPr>
          <a:xfrm>
            <a:off x="609600" y="1752600"/>
            <a:ext cx="3886200" cy="640079"/>
          </a:xfrm>
          <a:prstGeom prst="rect">
            <a:avLst/>
          </a:prstGeom>
          <a:solidFill>
            <a:schemeClr val="accent2"/>
          </a:solidFill>
          <a:ln>
            <a:noFill/>
          </a:ln>
        </p:spPr>
        <p:txBody>
          <a:bodyPr anchorCtr="0" anchor="ctr" bIns="91425" lIns="91425" rIns="91425" tIns="91425"/>
          <a:lstStyle>
            <a:lvl1pPr indent="0" lvl="0" marL="0" marR="0" rtl="0" algn="l">
              <a:spcBef>
                <a:spcPts val="700"/>
              </a:spcBef>
              <a:spcAft>
                <a:spcPts val="0"/>
              </a:spcAft>
              <a:buClr>
                <a:schemeClr val="accent2"/>
              </a:buClr>
              <a:buFont typeface="Noto Sans Symbols"/>
              <a:buNone/>
              <a:defRPr b="1" i="0" sz="2000" u="none" cap="none" strike="noStrike">
                <a:solidFill>
                  <a:srgbClr val="FFFFFF"/>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98" name="Shape 98"/>
          <p:cNvSpPr txBox="1"/>
          <p:nvPr>
            <p:ph idx="4" type="body"/>
          </p:nvPr>
        </p:nvSpPr>
        <p:spPr>
          <a:xfrm>
            <a:off x="4800600" y="1752600"/>
            <a:ext cx="3886200" cy="640079"/>
          </a:xfrm>
          <a:prstGeom prst="rect">
            <a:avLst/>
          </a:prstGeom>
          <a:solidFill>
            <a:schemeClr val="accent4"/>
          </a:solidFill>
          <a:ln>
            <a:noFill/>
          </a:ln>
        </p:spPr>
        <p:txBody>
          <a:bodyPr anchorCtr="0" anchor="ctr" bIns="91425" lIns="91425" rIns="91425" tIns="91425"/>
          <a:lstStyle>
            <a:lvl1pPr indent="0" lvl="0" marL="0" marR="0" rtl="0" algn="l">
              <a:spcBef>
                <a:spcPts val="700"/>
              </a:spcBef>
              <a:spcAft>
                <a:spcPts val="0"/>
              </a:spcAft>
              <a:buClr>
                <a:schemeClr val="accent2"/>
              </a:buClr>
              <a:buFont typeface="Noto Sans Symbols"/>
              <a:buNone/>
              <a:defRPr b="1" i="0" sz="2000" u="none" cap="none" strike="noStrike">
                <a:solidFill>
                  <a:srgbClr val="FFFFFF"/>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99" name="Shape 99"/>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00" name="Shape 100"/>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
        <p:nvSpPr>
          <p:cNvPr id="101" name="Shape 101"/>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8" name="Shape 108"/>
        <p:cNvGrpSpPr/>
        <p:nvPr/>
      </p:nvGrpSpPr>
      <p:grpSpPr>
        <a:xfrm>
          <a:off x="0" y="0"/>
          <a:ext cx="0" cy="0"/>
          <a:chOff x="0" y="0"/>
          <a:chExt cx="0" cy="0"/>
        </a:xfrm>
      </p:grpSpPr>
      <p:sp>
        <p:nvSpPr>
          <p:cNvPr id="109" name="Shape 109"/>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10" name="Shape 110"/>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11" name="Shape 111"/>
          <p:cNvSpPr txBox="1"/>
          <p:nvPr>
            <p:ph idx="12" type="sldNum"/>
          </p:nvPr>
        </p:nvSpPr>
        <p:spPr>
          <a:xfrm>
            <a:off x="0" y="6248400"/>
            <a:ext cx="533399" cy="381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Questrial"/>
              <a:buNone/>
            </a:pPr>
            <a:fld id="{00000000-1234-1234-1234-123412341234}" type="slidenum">
              <a:rPr b="1" i="0" lang="en-US" sz="1400" u="none">
                <a:solidFill>
                  <a:schemeClr val="dk2"/>
                </a:solidFill>
                <a:latin typeface="Questrial"/>
                <a:ea typeface="Questrial"/>
                <a:cs typeface="Questrial"/>
                <a:sym typeface="Quest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2.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theme" Target="../theme/theme9.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3.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5" name="Shape 5"/>
        <p:cNvGrpSpPr/>
        <p:nvPr/>
      </p:nvGrpSpPr>
      <p:grpSpPr>
        <a:xfrm>
          <a:off x="0" y="0"/>
          <a:ext cx="0" cy="0"/>
          <a:chOff x="0" y="0"/>
          <a:chExt cx="0" cy="0"/>
        </a:xfrm>
      </p:grpSpPr>
      <p:sp>
        <p:nvSpPr>
          <p:cNvPr id="6" name="Shape 6"/>
          <p:cNvSpPr txBox="1"/>
          <p:nvPr/>
        </p:nvSpPr>
        <p:spPr>
          <a:xfrm>
            <a:off x="0" y="5970587"/>
            <a:ext cx="9144000" cy="887411"/>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 name="Shape 7"/>
          <p:cNvSpPr txBox="1"/>
          <p:nvPr/>
        </p:nvSpPr>
        <p:spPr>
          <a:xfrm>
            <a:off x="-9525" y="6053137"/>
            <a:ext cx="2249486" cy="712786"/>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 name="Shape 8"/>
          <p:cNvSpPr txBox="1"/>
          <p:nvPr/>
        </p:nvSpPr>
        <p:spPr>
          <a:xfrm>
            <a:off x="2359025" y="6043612"/>
            <a:ext cx="6784975" cy="714374"/>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9" name="Shape 9"/>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lt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lt2"/>
                </a:solidFill>
                <a:latin typeface="Questrial"/>
                <a:ea typeface="Questrial"/>
                <a:cs typeface="Questrial"/>
                <a:sym typeface="Questrial"/>
              </a:defRPr>
            </a:lvl9pPr>
          </a:lstStyle>
          <a:p/>
        </p:txBody>
      </p:sp>
      <p:sp>
        <p:nvSpPr>
          <p:cNvPr id="10" name="Shape 10"/>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lt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lt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lt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lt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lt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lt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lt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lt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lt1"/>
                </a:solidFill>
                <a:latin typeface="Questrial"/>
                <a:ea typeface="Questrial"/>
                <a:cs typeface="Questrial"/>
                <a:sym typeface="Questrial"/>
              </a:defRPr>
            </a:lvl9pPr>
          </a:lstStyle>
          <a:p/>
        </p:txBody>
      </p:sp>
      <p:sp>
        <p:nvSpPr>
          <p:cNvPr id="11" name="Shape 11"/>
          <p:cNvSpPr txBox="1"/>
          <p:nvPr>
            <p:ph idx="10" type="dt"/>
          </p:nvPr>
        </p:nvSpPr>
        <p:spPr>
          <a:xfrm>
            <a:off x="76200" y="6069012"/>
            <a:ext cx="2057400" cy="685799"/>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2000" u="none">
                <a:solidFill>
                  <a:srgbClr val="FFFFFF"/>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2" name="Shape 12"/>
          <p:cNvSpPr txBox="1"/>
          <p:nvPr>
            <p:ph idx="11" type="ftr"/>
          </p:nvPr>
        </p:nvSpPr>
        <p:spPr>
          <a:xfrm>
            <a:off x="2085975" y="236537"/>
            <a:ext cx="58674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lt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lt1"/>
                </a:solidFill>
                <a:latin typeface="Arial"/>
                <a:ea typeface="Arial"/>
                <a:cs typeface="Arial"/>
                <a:sym typeface="Arial"/>
              </a:defRPr>
            </a:lvl9pPr>
          </a:lstStyle>
          <a:p/>
        </p:txBody>
      </p:sp>
      <p:sp>
        <p:nvSpPr>
          <p:cNvPr id="13" name="Shape 13"/>
          <p:cNvSpPr txBox="1"/>
          <p:nvPr>
            <p:ph idx="12" type="sldNum"/>
          </p:nvPr>
        </p:nvSpPr>
        <p:spPr>
          <a:xfrm>
            <a:off x="8001000" y="228600"/>
            <a:ext cx="838199" cy="381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Questrial"/>
              <a:buNone/>
            </a:pPr>
            <a:fld id="{00000000-1234-1234-1234-123412341234}" type="slidenum">
              <a:rPr b="1" i="0" lang="en-US" sz="1400" u="none">
                <a:solidFill>
                  <a:schemeClr val="lt2"/>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0" name="Shape 20"/>
        <p:cNvGrpSpPr/>
        <p:nvPr/>
      </p:nvGrpSpPr>
      <p:grpSpPr>
        <a:xfrm>
          <a:off x="0" y="0"/>
          <a:ext cx="0" cy="0"/>
          <a:chOff x="0" y="0"/>
          <a:chExt cx="0" cy="0"/>
        </a:xfrm>
      </p:grpSpPr>
      <p:sp>
        <p:nvSpPr>
          <p:cNvPr id="21" name="Shape 21"/>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22" name="Shape 22"/>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23" name="Shape 23"/>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4" name="Shape 24"/>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5" name="Shape 25"/>
          <p:cNvSpPr txBox="1"/>
          <p:nvPr/>
        </p:nvSpPr>
        <p:spPr>
          <a:xfrm>
            <a:off x="0" y="1235075"/>
            <a:ext cx="9144000" cy="319087"/>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 name="Shape 26"/>
          <p:cNvSpPr txBox="1"/>
          <p:nvPr/>
        </p:nvSpPr>
        <p:spPr>
          <a:xfrm>
            <a:off x="0" y="1279525"/>
            <a:ext cx="533399" cy="2286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 name="Shape 27"/>
          <p:cNvSpPr txBox="1"/>
          <p:nvPr/>
        </p:nvSpPr>
        <p:spPr>
          <a:xfrm>
            <a:off x="590550" y="1279525"/>
            <a:ext cx="855345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 name="Shape 28"/>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53" name="Shape 53"/>
        <p:cNvGrpSpPr/>
        <p:nvPr/>
      </p:nvGrpSpPr>
      <p:grpSpPr>
        <a:xfrm>
          <a:off x="0" y="0"/>
          <a:ext cx="0" cy="0"/>
          <a:chOff x="0" y="0"/>
          <a:chExt cx="0" cy="0"/>
        </a:xfrm>
      </p:grpSpPr>
      <p:sp>
        <p:nvSpPr>
          <p:cNvPr id="54" name="Shape 54"/>
          <p:cNvSpPr txBox="1"/>
          <p:nvPr/>
        </p:nvSpPr>
        <p:spPr>
          <a:xfrm>
            <a:off x="0" y="1524000"/>
            <a:ext cx="9144000" cy="1143000"/>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5" name="Shape 55"/>
          <p:cNvSpPr txBox="1"/>
          <p:nvPr/>
        </p:nvSpPr>
        <p:spPr>
          <a:xfrm>
            <a:off x="0" y="1600200"/>
            <a:ext cx="1295400" cy="990599"/>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6" name="Shape 56"/>
          <p:cNvSpPr txBox="1"/>
          <p:nvPr/>
        </p:nvSpPr>
        <p:spPr>
          <a:xfrm>
            <a:off x="1371600" y="1600200"/>
            <a:ext cx="7772400" cy="9905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57" name="Shape 57"/>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58" name="Shape 58"/>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59" name="Shape 59"/>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60" name="Shape 60"/>
          <p:cNvSpPr txBox="1"/>
          <p:nvPr>
            <p:ph idx="12" type="sldNum"/>
          </p:nvPr>
        </p:nvSpPr>
        <p:spPr>
          <a:xfrm>
            <a:off x="0" y="1752600"/>
            <a:ext cx="1295400" cy="7016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2400" u="none">
                <a:solidFill>
                  <a:srgbClr val="FFFFFF"/>
                </a:solidFill>
                <a:latin typeface="Questrial"/>
                <a:ea typeface="Questrial"/>
                <a:cs typeface="Questrial"/>
                <a:sym typeface="Questrial"/>
              </a:rPr>
              <a:t>‹#›</a:t>
            </a:fld>
          </a:p>
        </p:txBody>
      </p:sp>
      <p:sp>
        <p:nvSpPr>
          <p:cNvPr id="61" name="Shape 61"/>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8" name="Shape 68"/>
        <p:cNvGrpSpPr/>
        <p:nvPr/>
      </p:nvGrpSpPr>
      <p:grpSpPr>
        <a:xfrm>
          <a:off x="0" y="0"/>
          <a:ext cx="0" cy="0"/>
          <a:chOff x="0" y="0"/>
          <a:chExt cx="0" cy="0"/>
        </a:xfrm>
      </p:grpSpPr>
      <p:sp>
        <p:nvSpPr>
          <p:cNvPr id="69" name="Shape 69"/>
          <p:cNvSpPr txBox="1"/>
          <p:nvPr/>
        </p:nvSpPr>
        <p:spPr>
          <a:xfrm>
            <a:off x="0" y="1235075"/>
            <a:ext cx="9144000" cy="319087"/>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0" name="Shape 70"/>
          <p:cNvSpPr txBox="1"/>
          <p:nvPr/>
        </p:nvSpPr>
        <p:spPr>
          <a:xfrm>
            <a:off x="0" y="1279525"/>
            <a:ext cx="533399" cy="2286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1" name="Shape 71"/>
          <p:cNvSpPr txBox="1"/>
          <p:nvPr/>
        </p:nvSpPr>
        <p:spPr>
          <a:xfrm>
            <a:off x="590550" y="1279525"/>
            <a:ext cx="855345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72" name="Shape 72"/>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73" name="Shape 73"/>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74" name="Shape 74"/>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75" name="Shape 75"/>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
        <p:nvSpPr>
          <p:cNvPr id="76" name="Shape 76"/>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4" name="Shape 84"/>
        <p:cNvGrpSpPr/>
        <p:nvPr/>
      </p:nvGrpSpPr>
      <p:grpSpPr>
        <a:xfrm>
          <a:off x="0" y="0"/>
          <a:ext cx="0" cy="0"/>
          <a:chOff x="0" y="0"/>
          <a:chExt cx="0" cy="0"/>
        </a:xfrm>
      </p:grpSpPr>
      <p:sp>
        <p:nvSpPr>
          <p:cNvPr id="85" name="Shape 85"/>
          <p:cNvSpPr txBox="1"/>
          <p:nvPr/>
        </p:nvSpPr>
        <p:spPr>
          <a:xfrm>
            <a:off x="0" y="1235075"/>
            <a:ext cx="9144000" cy="319087"/>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6" name="Shape 86"/>
          <p:cNvSpPr txBox="1"/>
          <p:nvPr/>
        </p:nvSpPr>
        <p:spPr>
          <a:xfrm>
            <a:off x="0" y="1279525"/>
            <a:ext cx="533399" cy="228600"/>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7" name="Shape 87"/>
          <p:cNvSpPr txBox="1"/>
          <p:nvPr/>
        </p:nvSpPr>
        <p:spPr>
          <a:xfrm>
            <a:off x="590550" y="1279525"/>
            <a:ext cx="8553450" cy="228600"/>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8" name="Shape 88"/>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89" name="Shape 89"/>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90" name="Shape 90"/>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91" name="Shape 91"/>
          <p:cNvSpPr txBox="1"/>
          <p:nvPr>
            <p:ph idx="12" type="sldNum"/>
          </p:nvPr>
        </p:nvSpPr>
        <p:spPr>
          <a:xfrm>
            <a:off x="0" y="1271587"/>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
        <p:nvSpPr>
          <p:cNvPr id="92" name="Shape 92"/>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5"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104" name="Shape 104"/>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105" name="Shape 105"/>
          <p:cNvSpPr txBox="1"/>
          <p:nvPr>
            <p:ph idx="10" type="dt"/>
          </p:nvPr>
        </p:nvSpPr>
        <p:spPr>
          <a:xfrm>
            <a:off x="60960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06" name="Shape 106"/>
          <p:cNvSpPr txBox="1"/>
          <p:nvPr>
            <p:ph idx="11" type="ftr"/>
          </p:nvPr>
        </p:nvSpPr>
        <p:spPr>
          <a:xfrm>
            <a:off x="609600" y="6248400"/>
            <a:ext cx="54213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07" name="Shape 107"/>
          <p:cNvSpPr txBox="1"/>
          <p:nvPr>
            <p:ph idx="12" type="sldNum"/>
          </p:nvPr>
        </p:nvSpPr>
        <p:spPr>
          <a:xfrm>
            <a:off x="0" y="6248400"/>
            <a:ext cx="533399" cy="381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dk2"/>
              </a:buClr>
              <a:buSzPct val="25000"/>
              <a:buFont typeface="Questrial"/>
              <a:buNone/>
            </a:pPr>
            <a:fld id="{00000000-1234-1234-1234-123412341234}" type="slidenum">
              <a:rPr b="1" i="0" lang="en-US" sz="1400" u="none">
                <a:solidFill>
                  <a:schemeClr val="dk2"/>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56"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112" name="Shape 112"/>
        <p:cNvGrpSpPr/>
        <p:nvPr/>
      </p:nvGrpSpPr>
      <p:grpSpPr>
        <a:xfrm>
          <a:off x="0" y="0"/>
          <a:ext cx="0" cy="0"/>
          <a:chOff x="0" y="0"/>
          <a:chExt cx="0" cy="0"/>
        </a:xfrm>
      </p:grpSpPr>
      <p:sp>
        <p:nvSpPr>
          <p:cNvPr id="113" name="Shape 113"/>
          <p:cNvSpPr txBox="1"/>
          <p:nvPr/>
        </p:nvSpPr>
        <p:spPr>
          <a:xfrm>
            <a:off x="-9525" y="4572000"/>
            <a:ext cx="9144000" cy="887411"/>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4" name="Shape 114"/>
          <p:cNvSpPr txBox="1"/>
          <p:nvPr/>
        </p:nvSpPr>
        <p:spPr>
          <a:xfrm>
            <a:off x="-9525" y="4664075"/>
            <a:ext cx="1463675" cy="712786"/>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5" name="Shape 115"/>
          <p:cNvSpPr txBox="1"/>
          <p:nvPr/>
        </p:nvSpPr>
        <p:spPr>
          <a:xfrm>
            <a:off x="1544637" y="4654550"/>
            <a:ext cx="7599361" cy="712786"/>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6" name="Shape 116"/>
          <p:cNvSpPr txBox="1"/>
          <p:nvPr/>
        </p:nvSpPr>
        <p:spPr>
          <a:xfrm>
            <a:off x="1447800" y="0"/>
            <a:ext cx="100011" cy="6867525"/>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17" name="Shape 117"/>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118" name="Shape 118"/>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119" name="Shape 119"/>
          <p:cNvSpPr txBox="1"/>
          <p:nvPr>
            <p:ph idx="10" type="dt"/>
          </p:nvPr>
        </p:nvSpPr>
        <p:spPr>
          <a:xfrm>
            <a:off x="6248400" y="6248400"/>
            <a:ext cx="26669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20" name="Shape 120"/>
          <p:cNvSpPr txBox="1"/>
          <p:nvPr>
            <p:ph idx="12" type="sldNum"/>
          </p:nvPr>
        </p:nvSpPr>
        <p:spPr>
          <a:xfrm>
            <a:off x="0" y="4667250"/>
            <a:ext cx="1447800" cy="6635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2800" u="none">
                <a:solidFill>
                  <a:srgbClr val="FFFFFF"/>
                </a:solidFill>
                <a:latin typeface="Questrial"/>
                <a:ea typeface="Questrial"/>
                <a:cs typeface="Questrial"/>
                <a:sym typeface="Questrial"/>
              </a:rPr>
              <a:t>‹#›</a:t>
            </a:fld>
          </a:p>
        </p:txBody>
      </p:sp>
      <p:sp>
        <p:nvSpPr>
          <p:cNvPr id="121" name="Shape 121"/>
          <p:cNvSpPr txBox="1"/>
          <p:nvPr>
            <p:ph idx="11" type="ftr"/>
          </p:nvPr>
        </p:nvSpPr>
        <p:spPr>
          <a:xfrm>
            <a:off x="1600200" y="6248400"/>
            <a:ext cx="4572000"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7"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9" name="Shape 129"/>
        <p:cNvGrpSpPr/>
        <p:nvPr/>
      </p:nvGrpSpPr>
      <p:grpSpPr>
        <a:xfrm>
          <a:off x="0" y="0"/>
          <a:ext cx="0" cy="0"/>
          <a:chOff x="0" y="0"/>
          <a:chExt cx="0" cy="0"/>
        </a:xfrm>
      </p:grpSpPr>
      <p:sp>
        <p:nvSpPr>
          <p:cNvPr id="130" name="Shape 130"/>
          <p:cNvSpPr txBox="1"/>
          <p:nvPr/>
        </p:nvSpPr>
        <p:spPr>
          <a:xfrm>
            <a:off x="6096000" y="0"/>
            <a:ext cx="320675" cy="6858000"/>
          </a:xfrm>
          <a:prstGeom prst="rect">
            <a:avLst/>
          </a:prstGeom>
          <a:solidFill>
            <a:srgbClr val="FFFFFF"/>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1" name="Shape 131"/>
          <p:cNvSpPr txBox="1"/>
          <p:nvPr/>
        </p:nvSpPr>
        <p:spPr>
          <a:xfrm>
            <a:off x="6142037" y="609600"/>
            <a:ext cx="228600" cy="6248399"/>
          </a:xfrm>
          <a:prstGeom prst="rect">
            <a:avLst/>
          </a:prstGeom>
          <a:solidFill>
            <a:schemeClr val="accent1"/>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2" name="Shape 132"/>
          <p:cNvSpPr txBox="1"/>
          <p:nvPr/>
        </p:nvSpPr>
        <p:spPr>
          <a:xfrm>
            <a:off x="6142037" y="0"/>
            <a:ext cx="228600" cy="533399"/>
          </a:xfrm>
          <a:prstGeom prst="rect">
            <a:avLst/>
          </a:prstGeom>
          <a:solidFill>
            <a:schemeClr val="accent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 name="Shape 133"/>
          <p:cNvSpPr txBox="1"/>
          <p:nvPr>
            <p:ph type="title"/>
          </p:nvPr>
        </p:nvSpPr>
        <p:spPr>
          <a:xfrm>
            <a:off x="609600" y="228600"/>
            <a:ext cx="8153399" cy="990599"/>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1pPr>
            <a:lvl2pPr indent="0" lvl="1"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2pPr>
            <a:lvl3pPr indent="0" lvl="2"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3pPr>
            <a:lvl4pPr indent="0" lvl="3"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4pPr>
            <a:lvl5pPr indent="0" lvl="4" marL="0" marR="0" rtl="0" algn="l">
              <a:spcBef>
                <a:spcPts val="0"/>
              </a:spcBef>
              <a:spcAft>
                <a:spcPts val="0"/>
              </a:spcAft>
              <a:buNone/>
              <a:defRPr b="0" i="0" sz="4400" u="none" cap="none" strike="noStrike">
                <a:solidFill>
                  <a:schemeClr val="dk2"/>
                </a:solidFill>
                <a:latin typeface="Questrial"/>
                <a:ea typeface="Questrial"/>
                <a:cs typeface="Questrial"/>
                <a:sym typeface="Questrial"/>
              </a:defRPr>
            </a:lvl5pPr>
            <a:lvl6pPr indent="0" lvl="5" marL="4572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6pPr>
            <a:lvl7pPr indent="0" lvl="6" marL="9144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7pPr>
            <a:lvl8pPr indent="0" lvl="7" marL="13716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8pPr>
            <a:lvl9pPr indent="0" lvl="8" marL="1828800" marR="0" rtl="0" algn="l">
              <a:spcBef>
                <a:spcPts val="0"/>
              </a:spcBef>
              <a:spcAft>
                <a:spcPts val="0"/>
              </a:spcAft>
              <a:buNone/>
              <a:defRPr b="0" i="0" sz="4400" u="none" cap="none" strike="noStrike">
                <a:solidFill>
                  <a:schemeClr val="dk2"/>
                </a:solidFill>
                <a:latin typeface="Questrial"/>
                <a:ea typeface="Questrial"/>
                <a:cs typeface="Questrial"/>
                <a:sym typeface="Questrial"/>
              </a:defRPr>
            </a:lvl9pPr>
          </a:lstStyle>
          <a:p/>
        </p:txBody>
      </p:sp>
      <p:sp>
        <p:nvSpPr>
          <p:cNvPr id="134" name="Shape 134"/>
          <p:cNvSpPr txBox="1"/>
          <p:nvPr>
            <p:ph idx="1" type="body"/>
          </p:nvPr>
        </p:nvSpPr>
        <p:spPr>
          <a:xfrm>
            <a:off x="612775" y="1600200"/>
            <a:ext cx="8153399" cy="4525961"/>
          </a:xfrm>
          <a:prstGeom prst="rect">
            <a:avLst/>
          </a:prstGeom>
          <a:noFill/>
          <a:ln>
            <a:noFill/>
          </a:ln>
        </p:spPr>
        <p:txBody>
          <a:bodyPr anchorCtr="0" anchor="t" bIns="91425" lIns="91425" rIns="91425" tIns="91425"/>
          <a:lstStyle>
            <a:lvl1pPr indent="-208598" lvl="0" marL="319088" marR="0" rtl="0" algn="l">
              <a:spcBef>
                <a:spcPts val="700"/>
              </a:spcBef>
              <a:spcAft>
                <a:spcPts val="0"/>
              </a:spcAft>
              <a:buClr>
                <a:schemeClr val="accent2"/>
              </a:buClr>
              <a:buSzPct val="59999"/>
              <a:buFont typeface="Noto Sans Symbols"/>
              <a:buChar char="◻"/>
              <a:defRPr b="0" i="0" sz="2900" u="none" cap="none" strike="noStrike">
                <a:solidFill>
                  <a:schemeClr val="dk1"/>
                </a:solidFill>
                <a:latin typeface="Questrial"/>
                <a:ea typeface="Questrial"/>
                <a:cs typeface="Questrial"/>
                <a:sym typeface="Questrial"/>
              </a:defRPr>
            </a:lvl1pPr>
            <a:lvl2pPr indent="-168593" lvl="1" marL="639763" marR="0" rtl="0" algn="l">
              <a:spcBef>
                <a:spcPts val="550"/>
              </a:spcBef>
              <a:spcAft>
                <a:spcPts val="0"/>
              </a:spcAft>
              <a:buClr>
                <a:schemeClr val="accent1"/>
              </a:buClr>
              <a:buSzPct val="70000"/>
              <a:buFont typeface="Noto Sans Symbols"/>
              <a:buChar char="⬜"/>
              <a:defRPr b="0" i="0" sz="2600" u="none" cap="none" strike="noStrike">
                <a:solidFill>
                  <a:schemeClr val="dk1"/>
                </a:solidFill>
                <a:latin typeface="Questrial"/>
                <a:ea typeface="Questrial"/>
                <a:cs typeface="Questrial"/>
                <a:sym typeface="Questrial"/>
              </a:defRPr>
            </a:lvl2pPr>
            <a:lvl3pPr indent="-119062" lvl="2" marL="914400" marR="0" rtl="0" algn="l">
              <a:spcBef>
                <a:spcPts val="500"/>
              </a:spcBef>
              <a:spcAft>
                <a:spcPts val="0"/>
              </a:spcAft>
              <a:buClr>
                <a:schemeClr val="accent2"/>
              </a:buClr>
              <a:buSzPct val="75000"/>
              <a:buFont typeface="Noto Sans Symbols"/>
              <a:buChar char="■"/>
              <a:defRPr b="0" i="0" sz="2300" u="none" cap="none" strike="noStrike">
                <a:solidFill>
                  <a:schemeClr val="dk1"/>
                </a:solidFill>
                <a:latin typeface="Questrial"/>
                <a:ea typeface="Questrial"/>
                <a:cs typeface="Questrial"/>
                <a:sym typeface="Questrial"/>
              </a:defRPr>
            </a:lvl3pPr>
            <a:lvl4pPr indent="-133350" lvl="3" marL="1371600" marR="0" rtl="0" algn="l">
              <a:spcBef>
                <a:spcPts val="400"/>
              </a:spcBef>
              <a:spcAft>
                <a:spcPts val="0"/>
              </a:spcAft>
              <a:buClr>
                <a:srgbClr val="A5AB81"/>
              </a:buClr>
              <a:buSzPct val="75000"/>
              <a:buFont typeface="Noto Sans Symbols"/>
              <a:buChar char="■"/>
              <a:defRPr b="0" i="0" sz="2000" u="none" cap="none" strike="noStrike">
                <a:solidFill>
                  <a:schemeClr val="dk1"/>
                </a:solidFill>
                <a:latin typeface="Questrial"/>
                <a:ea typeface="Questrial"/>
                <a:cs typeface="Questrial"/>
                <a:sym typeface="Questrial"/>
              </a:defRPr>
            </a:lvl4pPr>
            <a:lvl5pPr indent="-146050" lvl="4" marL="1828800" marR="0" rtl="0" algn="l">
              <a:spcBef>
                <a:spcPts val="400"/>
              </a:spcBef>
              <a:spcAft>
                <a:spcPts val="0"/>
              </a:spcAft>
              <a:buClr>
                <a:srgbClr val="D8B25C"/>
              </a:buClr>
              <a:buSzPct val="64999"/>
              <a:buFont typeface="Noto Sans Symbols"/>
              <a:buChar char="■"/>
              <a:defRPr b="0" i="0" sz="2000" u="none" cap="none" strike="noStrike">
                <a:solidFill>
                  <a:schemeClr val="dk1"/>
                </a:solidFill>
                <a:latin typeface="Questrial"/>
                <a:ea typeface="Questrial"/>
                <a:cs typeface="Questrial"/>
                <a:sym typeface="Questrial"/>
              </a:defRPr>
            </a:lvl5pPr>
            <a:lvl6pPr indent="-121920" lvl="5" marL="2103120" marR="0" rtl="0" algn="l">
              <a:spcBef>
                <a:spcPts val="360"/>
              </a:spcBef>
              <a:buClr>
                <a:schemeClr val="accent1"/>
              </a:buClr>
              <a:buSzPct val="100000"/>
              <a:buFont typeface="Noto Sans Symbols"/>
              <a:buChar char="▪"/>
              <a:defRPr b="0" i="0" sz="1800" u="none" cap="none" strike="noStrike">
                <a:solidFill>
                  <a:schemeClr val="dk1"/>
                </a:solidFill>
                <a:latin typeface="Questrial"/>
                <a:ea typeface="Questrial"/>
                <a:cs typeface="Questrial"/>
                <a:sym typeface="Questrial"/>
              </a:defRPr>
            </a:lvl6pPr>
            <a:lvl7pPr indent="-116839" lvl="6" marL="2377440" marR="0" rtl="0" algn="l">
              <a:spcBef>
                <a:spcPts val="360"/>
              </a:spcBef>
              <a:buClr>
                <a:schemeClr val="accent2"/>
              </a:buClr>
              <a:buSzPct val="100000"/>
              <a:buFont typeface="Noto Sans Symbols"/>
              <a:buChar char="▪"/>
              <a:defRPr b="0" i="0" sz="1800" u="none" cap="none" strike="noStrike">
                <a:solidFill>
                  <a:schemeClr val="dk1"/>
                </a:solidFill>
                <a:latin typeface="Questrial"/>
                <a:ea typeface="Questrial"/>
                <a:cs typeface="Questrial"/>
                <a:sym typeface="Questrial"/>
              </a:defRPr>
            </a:lvl7pPr>
            <a:lvl8pPr indent="-124460" lvl="7" marL="2651760" marR="0" rtl="0" algn="l">
              <a:spcBef>
                <a:spcPts val="360"/>
              </a:spcBef>
              <a:buClr>
                <a:schemeClr val="accent3"/>
              </a:buClr>
              <a:buSzPct val="100000"/>
              <a:buFont typeface="Noto Sans Symbols"/>
              <a:buChar char="▪"/>
              <a:defRPr b="0" i="0" sz="1800" u="none" cap="none" strike="noStrike">
                <a:solidFill>
                  <a:schemeClr val="dk1"/>
                </a:solidFill>
                <a:latin typeface="Questrial"/>
                <a:ea typeface="Questrial"/>
                <a:cs typeface="Questrial"/>
                <a:sym typeface="Questrial"/>
              </a:defRPr>
            </a:lvl8pPr>
            <a:lvl9pPr indent="-119379" lvl="8" marL="2926080" marR="0" rtl="0" algn="l">
              <a:spcBef>
                <a:spcPts val="360"/>
              </a:spcBef>
              <a:buClr>
                <a:schemeClr val="accent4"/>
              </a:buClr>
              <a:buSzPct val="100000"/>
              <a:buFont typeface="Noto Sans Symbols"/>
              <a:buChar char="▪"/>
              <a:defRPr b="0" i="0" sz="1800" u="none" cap="none" strike="noStrike">
                <a:solidFill>
                  <a:schemeClr val="dk1"/>
                </a:solidFill>
                <a:latin typeface="Questrial"/>
                <a:ea typeface="Questrial"/>
                <a:cs typeface="Questrial"/>
                <a:sym typeface="Questrial"/>
              </a:defRPr>
            </a:lvl9pPr>
          </a:lstStyle>
          <a:p/>
        </p:txBody>
      </p:sp>
      <p:sp>
        <p:nvSpPr>
          <p:cNvPr id="135" name="Shape 135"/>
          <p:cNvSpPr txBox="1"/>
          <p:nvPr>
            <p:ph idx="10" type="dt"/>
          </p:nvPr>
        </p:nvSpPr>
        <p:spPr>
          <a:xfrm>
            <a:off x="6553200" y="6248400"/>
            <a:ext cx="2209799"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400" u="none">
                <a:solidFill>
                  <a:schemeClr val="dk2"/>
                </a:solidFill>
                <a:latin typeface="Questrial"/>
                <a:ea typeface="Questrial"/>
                <a:cs typeface="Questrial"/>
                <a:sym typeface="Quest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36" name="Shape 136"/>
          <p:cNvSpPr txBox="1"/>
          <p:nvPr>
            <p:ph idx="11" type="ftr"/>
          </p:nvPr>
        </p:nvSpPr>
        <p:spPr>
          <a:xfrm>
            <a:off x="457200" y="6248400"/>
            <a:ext cx="5573711" cy="365125"/>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buNone/>
              <a:defRPr b="0" i="0" sz="18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37" name="Shape 137"/>
          <p:cNvSpPr txBox="1"/>
          <p:nvPr>
            <p:ph idx="12" type="sldNum"/>
          </p:nvPr>
        </p:nvSpPr>
        <p:spPr>
          <a:xfrm rot="5400000">
            <a:off x="5989637" y="144462"/>
            <a:ext cx="533399" cy="24447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FFFFFF"/>
              </a:buClr>
              <a:buSzPct val="25000"/>
              <a:buFont typeface="Questrial"/>
              <a:buNone/>
            </a:pPr>
            <a:fld id="{00000000-1234-1234-1234-123412341234}" type="slidenum">
              <a:rPr b="1" i="0" lang="en-US" sz="1400" u="none">
                <a:solidFill>
                  <a:srgbClr val="FFFFFF"/>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5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ctrTitle"/>
          </p:nvPr>
        </p:nvSpPr>
        <p:spPr>
          <a:xfrm>
            <a:off x="2362200" y="4038600"/>
            <a:ext cx="6476999" cy="18288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lt2"/>
              </a:buClr>
              <a:buSzPct val="25000"/>
              <a:buFont typeface="Questrial"/>
              <a:buNone/>
            </a:pPr>
            <a:r>
              <a:rPr b="0" i="0" lang="en-US" sz="4400" u="none" cap="none" strike="noStrike">
                <a:solidFill>
                  <a:schemeClr val="lt2"/>
                </a:solidFill>
                <a:latin typeface="Questrial"/>
                <a:ea typeface="Questrial"/>
                <a:cs typeface="Questrial"/>
                <a:sym typeface="Questrial"/>
              </a:rPr>
              <a:t>AFRICVILLE</a:t>
            </a:r>
          </a:p>
        </p:txBody>
      </p:sp>
      <p:sp>
        <p:nvSpPr>
          <p:cNvPr id="149" name="Shape 149"/>
          <p:cNvSpPr txBox="1"/>
          <p:nvPr>
            <p:ph idx="1" type="subTitle"/>
          </p:nvPr>
        </p:nvSpPr>
        <p:spPr>
          <a:xfrm>
            <a:off x="2362200" y="6049962"/>
            <a:ext cx="6705599" cy="685799"/>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Clr>
                <a:schemeClr val="accent2"/>
              </a:buClr>
              <a:buSzPct val="25000"/>
              <a:buFont typeface="Noto Sans Symbols"/>
              <a:buNone/>
            </a:pPr>
            <a:r>
              <a:t/>
            </a:r>
            <a:endParaRPr b="0" i="0" sz="2600" u="none" cap="none" strike="noStrike">
              <a:solidFill>
                <a:srgbClr val="FFFFFF"/>
              </a:solidFill>
              <a:latin typeface="Questrial"/>
              <a:ea typeface="Questrial"/>
              <a:cs typeface="Questrial"/>
              <a:sym typeface="Quest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x="0" y="0"/>
          <a:ext cx="0" cy="0"/>
          <a:chOff x="0" y="0"/>
          <a:chExt cx="0" cy="0"/>
        </a:xfrm>
      </p:grpSpPr>
      <p:sp>
        <p:nvSpPr>
          <p:cNvPr id="202" name="Shape 202"/>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lvl="0" rtl="0">
              <a:spcBef>
                <a:spcPts val="0"/>
              </a:spcBef>
              <a:buSzPct val="25000"/>
              <a:buNone/>
            </a:pPr>
            <a:r>
              <a:rPr lang="en-US"/>
              <a:t>Life After Relocation</a:t>
            </a:r>
          </a:p>
        </p:txBody>
      </p:sp>
      <p:sp>
        <p:nvSpPr>
          <p:cNvPr id="203" name="Shape 203"/>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273050" lvl="0" marL="273050" marR="0" rtl="0" algn="l">
              <a:lnSpc>
                <a:spcPct val="100000"/>
              </a:lnSpc>
              <a:spcBef>
                <a:spcPts val="0"/>
              </a:spcBef>
              <a:spcAft>
                <a:spcPts val="0"/>
              </a:spcAft>
              <a:buClr>
                <a:schemeClr val="accent2"/>
              </a:buClr>
              <a:buSzPct val="59999"/>
              <a:buFont typeface="Noto Sans Symbols"/>
              <a:buChar char="●"/>
            </a:pPr>
            <a:r>
              <a:rPr b="0" i="0" lang="en-US" sz="2800" u="none">
                <a:solidFill>
                  <a:schemeClr val="dk1"/>
                </a:solidFill>
                <a:latin typeface="Questrial"/>
                <a:ea typeface="Questrial"/>
                <a:cs typeface="Questrial"/>
                <a:sym typeface="Questrial"/>
              </a:rPr>
              <a:t>Many Africville relocatees moved into public housing, which necessitated major lifestyle adjustments. Approximately 24 </a:t>
            </a:r>
            <a:r>
              <a:rPr lang="en-US" sz="2800"/>
              <a:t>relocated</a:t>
            </a:r>
            <a:r>
              <a:rPr b="0" i="0" lang="en-US" sz="2800" u="none">
                <a:solidFill>
                  <a:schemeClr val="dk1"/>
                </a:solidFill>
                <a:latin typeface="Questrial"/>
                <a:ea typeface="Questrial"/>
                <a:cs typeface="Questrial"/>
                <a:sym typeface="Questrial"/>
              </a:rPr>
              <a:t> families purchased homes with money received from their settlements: about half settled in North End Halifax, while seven others settled near metropolitan Halifax, with a remaining few going farther afield (two moving out of Nova Scotia). Many went into debt due to substantial monthly bills; some eventually lost their new homes.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lvl="0" rtl="0">
              <a:spcBef>
                <a:spcPts val="0"/>
              </a:spcBef>
              <a:buSzPct val="25000"/>
              <a:buNone/>
            </a:pPr>
            <a:r>
              <a:rPr lang="en-US"/>
              <a:t>Life After Relocation</a:t>
            </a:r>
          </a:p>
        </p:txBody>
      </p:sp>
      <p:sp>
        <p:nvSpPr>
          <p:cNvPr id="209" name="Shape 209"/>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Relocation produced personal crisis for an estimated 60 per cent of relocatees – job problems, household changes, marital strains, money worries, strains among relatives and stripping away of kinship intimacy. Relocatees did not receive any benefits or opportunities commensurate with their needs. Rather, many lost their identity, their traditional security and a potential bargaining resource (their land), with which they might have been able to revive their own sense of community.</a:t>
            </a:r>
          </a:p>
          <a:p>
            <a:pPr indent="-319087" lvl="0" marL="319087" marR="0" rtl="0" algn="l">
              <a:lnSpc>
                <a:spcPct val="100000"/>
              </a:lnSpc>
              <a:spcBef>
                <a:spcPts val="700"/>
              </a:spcBef>
              <a:spcAft>
                <a:spcPts val="0"/>
              </a:spcAft>
              <a:buClr>
                <a:schemeClr val="accent2"/>
              </a:buClr>
              <a:buSzPct val="59999"/>
              <a:buFont typeface="Noto Sans Symbols"/>
              <a:buNone/>
            </a:pPr>
            <a:r>
              <a:t/>
            </a:r>
            <a:endParaRPr b="0" i="0" sz="2900" u="none">
              <a:solidFill>
                <a:schemeClr val="dk1"/>
              </a:solidFill>
              <a:latin typeface="Questrial"/>
              <a:ea typeface="Questrial"/>
              <a:cs typeface="Questrial"/>
              <a:sym typeface="Questrial"/>
            </a:endParaRPr>
          </a:p>
          <a:p>
            <a:pPr indent="-319088" lvl="0" marL="319088" marR="0" rtl="0" algn="l">
              <a:spcBef>
                <a:spcPts val="700"/>
              </a:spcBef>
              <a:spcAft>
                <a:spcPts val="0"/>
              </a:spcAft>
              <a:buClr>
                <a:schemeClr val="accent2"/>
              </a:buClr>
              <a:buSzPct val="59999"/>
              <a:buFont typeface="Noto Sans Symbols"/>
              <a:buNone/>
            </a:pPr>
            <a:r>
              <a:t/>
            </a:r>
            <a:endParaRPr b="0" i="0" sz="2900" u="none">
              <a:solidFill>
                <a:schemeClr val="dk1"/>
              </a:solidFill>
              <a:latin typeface="Questrial"/>
              <a:ea typeface="Questrial"/>
              <a:cs typeface="Questrial"/>
              <a:sym typeface="Quest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1" i="0" lang="en-US" sz="4400" u="none" cap="none" strike="noStrike">
                <a:solidFill>
                  <a:schemeClr val="dk2"/>
                </a:solidFill>
                <a:latin typeface="Questrial"/>
                <a:ea typeface="Questrial"/>
                <a:cs typeface="Questrial"/>
                <a:sym typeface="Questrial"/>
              </a:rPr>
              <a:t>Where is Africville?</a:t>
            </a:r>
          </a:p>
        </p:txBody>
      </p:sp>
      <p:sp>
        <p:nvSpPr>
          <p:cNvPr id="155" name="Shape 155"/>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1" i="0" lang="en-US" sz="2900" u="none" cap="none" strike="noStrike">
                <a:solidFill>
                  <a:schemeClr val="dk1"/>
                </a:solidFill>
                <a:latin typeface="Questrial"/>
                <a:ea typeface="Questrial"/>
                <a:cs typeface="Questrial"/>
                <a:sym typeface="Questrial"/>
              </a:rPr>
              <a:t>Southern Shore of the Bedford Basin in Halifax</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cap="none" strike="noStrike">
                <a:solidFill>
                  <a:schemeClr val="dk1"/>
                </a:solidFill>
                <a:latin typeface="Questrial"/>
                <a:ea typeface="Questrial"/>
                <a:cs typeface="Questrial"/>
                <a:sym typeface="Questrial"/>
              </a:rPr>
              <a:t>In the 1960s Africville was destroyed and the residents relocated for the building of the Mackay Bridge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The History</a:t>
            </a:r>
          </a:p>
        </p:txBody>
      </p:sp>
      <p:sp>
        <p:nvSpPr>
          <p:cNvPr id="161" name="Shape 161"/>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1" i="0" lang="en-US" sz="2900" u="none" cap="none" strike="noStrike">
                <a:solidFill>
                  <a:schemeClr val="dk1"/>
                </a:solidFill>
                <a:latin typeface="Questrial"/>
                <a:ea typeface="Questrial"/>
                <a:cs typeface="Questrial"/>
                <a:sym typeface="Questrial"/>
              </a:rPr>
              <a:t>Africville was settled after the War of 1812 when the Black Loyalists were promised free land and equal rights</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cap="none" strike="noStrike">
                <a:solidFill>
                  <a:schemeClr val="dk1"/>
                </a:solidFill>
                <a:latin typeface="Questrial"/>
                <a:ea typeface="Questrial"/>
                <a:cs typeface="Questrial"/>
                <a:sym typeface="Questrial"/>
              </a:rPr>
              <a:t>Many think the community was named because of Africa but an elderly woman who lived there said </a:t>
            </a:r>
          </a:p>
          <a:p>
            <a:pPr indent="-284162" lvl="1" marL="639762" marR="0" rtl="0" algn="l">
              <a:lnSpc>
                <a:spcPct val="100000"/>
              </a:lnSpc>
              <a:spcBef>
                <a:spcPts val="500"/>
              </a:spcBef>
              <a:spcAft>
                <a:spcPts val="0"/>
              </a:spcAft>
              <a:buClr>
                <a:schemeClr val="accent1"/>
              </a:buClr>
              <a:buSzPct val="70000"/>
              <a:buFont typeface="Noto Sans Symbols"/>
              <a:buChar char="⬜"/>
            </a:pPr>
            <a:r>
              <a:rPr b="0" i="0" lang="en-US" sz="2600" u="none" cap="none" strike="noStrike">
                <a:solidFill>
                  <a:schemeClr val="dk1"/>
                </a:solidFill>
                <a:latin typeface="Questrial"/>
                <a:ea typeface="Questrial"/>
                <a:cs typeface="Questrial"/>
                <a:sym typeface="Questrial"/>
              </a:rPr>
              <a:t>“It wasn't Africville out there. None of the people came from Africa…it was part of Richmond (Northern Halifax), just the part where the colour folks lived.”</a:t>
            </a:r>
          </a:p>
          <a:p>
            <a:pPr indent="-319088" lvl="0" marL="319088" marR="0" rtl="0" algn="l">
              <a:spcBef>
                <a:spcPts val="700"/>
              </a:spcBef>
              <a:spcAft>
                <a:spcPts val="0"/>
              </a:spcAft>
              <a:buClr>
                <a:schemeClr val="accent2"/>
              </a:buClr>
              <a:buSzPct val="60000"/>
              <a:buFont typeface="Noto Sans Symbols"/>
              <a:buNone/>
            </a:pPr>
            <a:r>
              <a:t/>
            </a:r>
            <a:endParaRPr b="0" i="0" sz="2600" u="none" cap="none" strike="noStrike">
              <a:solidFill>
                <a:schemeClr val="dk1"/>
              </a:solidFill>
              <a:latin typeface="Questrial"/>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History</a:t>
            </a:r>
          </a:p>
        </p:txBody>
      </p:sp>
      <p:sp>
        <p:nvSpPr>
          <p:cNvPr id="167" name="Shape 167"/>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1" i="0" lang="en-US" sz="2900" u="none">
                <a:solidFill>
                  <a:schemeClr val="dk1"/>
                </a:solidFill>
                <a:latin typeface="Questrial"/>
                <a:ea typeface="Questrial"/>
                <a:cs typeface="Questrial"/>
                <a:sym typeface="Questrial"/>
              </a:rPr>
              <a:t>Africville was a very self-sufficient community and very close knit</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Their houses ranged anywhere from shacks built of left over supplies to more vibrant houses</a:t>
            </a:r>
          </a:p>
          <a:p>
            <a:pPr indent="-319088" lvl="0" marL="319088" marR="0" rtl="0" algn="l">
              <a:spcBef>
                <a:spcPts val="700"/>
              </a:spcBef>
              <a:spcAft>
                <a:spcPts val="0"/>
              </a:spcAft>
              <a:buClr>
                <a:schemeClr val="accent2"/>
              </a:buClr>
              <a:buSzPct val="59999"/>
              <a:buFont typeface="Noto Sans Symbols"/>
              <a:buNone/>
            </a:pPr>
            <a:r>
              <a:t/>
            </a:r>
            <a:endParaRPr b="0" i="0" sz="2900" u="none">
              <a:solidFill>
                <a:schemeClr val="dk1"/>
              </a:solidFill>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sp>
        <p:nvSpPr>
          <p:cNvPr id="172" name="Shape 172"/>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The community</a:t>
            </a:r>
          </a:p>
        </p:txBody>
      </p:sp>
      <p:sp>
        <p:nvSpPr>
          <p:cNvPr id="173" name="Shape 173"/>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There was both a church and a school within the community</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The school was funded by Africville and many teachers did not have formal training</a:t>
            </a:r>
          </a:p>
          <a:p>
            <a:pPr indent="-319087" lvl="0" marL="319087" marR="0" rtl="0" algn="l">
              <a:lnSpc>
                <a:spcPct val="100000"/>
              </a:lnSpc>
              <a:spcBef>
                <a:spcPts val="700"/>
              </a:spcBef>
              <a:spcAft>
                <a:spcPts val="0"/>
              </a:spcAft>
              <a:buClr>
                <a:schemeClr val="accent2"/>
              </a:buClr>
              <a:buSzPct val="59999"/>
              <a:buFont typeface="Noto Sans Symbols"/>
              <a:buChar char="◻"/>
            </a:pPr>
            <a:r>
              <a:rPr b="1" i="0" lang="en-US" sz="2900" u="none">
                <a:solidFill>
                  <a:schemeClr val="dk1"/>
                </a:solidFill>
                <a:latin typeface="Questrial"/>
                <a:ea typeface="Questrial"/>
                <a:cs typeface="Questrial"/>
                <a:sym typeface="Questrial"/>
              </a:rPr>
              <a:t>The church was the heart of the community</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The social life revolved around the church –weddings, funerals, services and Sunday picnics</a:t>
            </a:r>
          </a:p>
          <a:p>
            <a:pPr indent="-319088" lvl="0" marL="319088" marR="0" rtl="0" algn="l">
              <a:spcBef>
                <a:spcPts val="700"/>
              </a:spcBef>
              <a:spcAft>
                <a:spcPts val="0"/>
              </a:spcAft>
              <a:buClr>
                <a:schemeClr val="accent2"/>
              </a:buClr>
              <a:buSzPct val="59999"/>
              <a:buFont typeface="Noto Sans Symbols"/>
              <a:buNone/>
            </a:pPr>
            <a:r>
              <a:t/>
            </a:r>
            <a:endParaRPr b="0" i="0" sz="2900" u="none">
              <a:solidFill>
                <a:schemeClr val="dk1"/>
              </a:solidFill>
              <a:latin typeface="Questrial"/>
              <a:ea typeface="Questrial"/>
              <a:cs typeface="Questrial"/>
              <a:sym typeface="Quest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Was there racism?</a:t>
            </a:r>
          </a:p>
        </p:txBody>
      </p:sp>
      <p:sp>
        <p:nvSpPr>
          <p:cNvPr id="179" name="Shape 179"/>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Yes</a:t>
            </a:r>
          </a:p>
          <a:p>
            <a:pPr indent="-319087" lvl="0" marL="319087" marR="0" rtl="0" algn="l">
              <a:lnSpc>
                <a:spcPct val="100000"/>
              </a:lnSpc>
              <a:spcBef>
                <a:spcPts val="700"/>
              </a:spcBef>
              <a:spcAft>
                <a:spcPts val="0"/>
              </a:spcAft>
              <a:buClr>
                <a:schemeClr val="accent2"/>
              </a:buClr>
              <a:buSzPct val="59999"/>
              <a:buFont typeface="Noto Sans Symbols"/>
              <a:buChar char="◻"/>
            </a:pPr>
            <a:r>
              <a:rPr b="1" i="0" lang="en-US" sz="2900" u="none">
                <a:solidFill>
                  <a:schemeClr val="dk1"/>
                </a:solidFill>
                <a:latin typeface="Questrial"/>
                <a:ea typeface="Questrial"/>
                <a:cs typeface="Questrial"/>
                <a:sym typeface="Questrial"/>
              </a:rPr>
              <a:t>The town never received proper roads, health services, water, street lamps or electricity</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Africville became a site for all types of undesirables</a:t>
            </a:r>
          </a:p>
          <a:p>
            <a:pPr indent="-284162" lvl="1" marL="639762" marR="0" rtl="0" algn="l">
              <a:lnSpc>
                <a:spcPct val="100000"/>
              </a:lnSpc>
              <a:spcBef>
                <a:spcPts val="500"/>
              </a:spcBef>
              <a:spcAft>
                <a:spcPts val="0"/>
              </a:spcAft>
              <a:buClr>
                <a:schemeClr val="accent1"/>
              </a:buClr>
              <a:buSzPct val="70000"/>
              <a:buFont typeface="Noto Sans Symbols"/>
              <a:buChar char="⬜"/>
            </a:pPr>
            <a:r>
              <a:rPr b="0" i="0" lang="en-US" sz="2600" u="none" cap="none" strike="noStrike">
                <a:solidFill>
                  <a:schemeClr val="dk1"/>
                </a:solidFill>
                <a:latin typeface="Questrial"/>
                <a:ea typeface="Questrial"/>
                <a:cs typeface="Questrial"/>
                <a:sym typeface="Questrial"/>
              </a:rPr>
              <a:t>a prison in 1853, an infectious disease hospital in 1870, then a slaughterhouse, and even a depository for fecal waste</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Relocation</a:t>
            </a:r>
          </a:p>
        </p:txBody>
      </p:sp>
      <p:sp>
        <p:nvSpPr>
          <p:cNvPr id="185" name="Shape 185"/>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1" i="0" lang="en-US" sz="2900" u="none">
                <a:solidFill>
                  <a:schemeClr val="dk1"/>
                </a:solidFill>
                <a:latin typeface="Questrial"/>
                <a:ea typeface="Questrial"/>
                <a:cs typeface="Questrial"/>
                <a:sym typeface="Questrial"/>
              </a:rPr>
              <a:t>The relocation took place between 1964-1967</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Most citizens of Africville were “squatters”</a:t>
            </a:r>
          </a:p>
          <a:p>
            <a:pPr indent="-319087" lvl="0" marL="319087" marR="0" rtl="0" algn="l">
              <a:lnSpc>
                <a:spcPct val="100000"/>
              </a:lnSpc>
              <a:spcBef>
                <a:spcPts val="70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Only 14 residents held clear legal titles to their land. Those with no legal rights were given a $500 payment and promised a furniture allowance, social assistance, and public housing units</a:t>
            </a:r>
          </a:p>
          <a:p>
            <a:pPr indent="-319087" lvl="0" marL="319087" marR="0" rtl="0" algn="l">
              <a:lnSpc>
                <a:spcPct val="100000"/>
              </a:lnSpc>
              <a:spcBef>
                <a:spcPts val="700"/>
              </a:spcBef>
              <a:spcAft>
                <a:spcPts val="0"/>
              </a:spcAft>
              <a:buClr>
                <a:schemeClr val="accent2"/>
              </a:buClr>
              <a:buSzPct val="59999"/>
              <a:buFont typeface="Noto Sans Symbols"/>
              <a:buChar char="◻"/>
            </a:pPr>
            <a:r>
              <a:rPr b="1" i="0" lang="en-US" sz="2900" u="none">
                <a:solidFill>
                  <a:schemeClr val="dk1"/>
                </a:solidFill>
                <a:latin typeface="Questrial"/>
                <a:ea typeface="Questrial"/>
                <a:cs typeface="Questrial"/>
                <a:sym typeface="Questrial"/>
              </a:rPr>
              <a:t>People were relocated to a low income housing facility known now as Uniacke Square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x="0" y="0"/>
          <a:ext cx="0" cy="0"/>
          <a:chOff x="0" y="0"/>
          <a:chExt cx="0" cy="0"/>
        </a:xfrm>
      </p:grpSpPr>
      <p:sp>
        <p:nvSpPr>
          <p:cNvPr id="190" name="Shape 190"/>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Why the relocation?</a:t>
            </a:r>
          </a:p>
        </p:txBody>
      </p:sp>
      <p:sp>
        <p:nvSpPr>
          <p:cNvPr id="191" name="Shape 191"/>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1" i="0" lang="en-US" sz="2900" u="none">
                <a:solidFill>
                  <a:schemeClr val="dk1"/>
                </a:solidFill>
                <a:latin typeface="Questrial"/>
                <a:ea typeface="Questrial"/>
                <a:cs typeface="Questrial"/>
                <a:sym typeface="Questrial"/>
              </a:rPr>
              <a:t>The city of Halifax wanted the land to develop and use to construct the MacKay Bridge</a:t>
            </a:r>
          </a:p>
          <a:p>
            <a:pPr indent="-319088" lvl="0" marL="319088" marR="0" rtl="0" algn="l">
              <a:spcBef>
                <a:spcPts val="700"/>
              </a:spcBef>
              <a:spcAft>
                <a:spcPts val="0"/>
              </a:spcAft>
              <a:buClr>
                <a:schemeClr val="accent2"/>
              </a:buClr>
              <a:buSzPct val="59999"/>
              <a:buFont typeface="Noto Sans Symbols"/>
              <a:buNone/>
            </a:pPr>
            <a:r>
              <a:t/>
            </a:r>
            <a:endParaRPr b="0" i="0" sz="2900" u="none">
              <a:solidFill>
                <a:schemeClr val="dk1"/>
              </a:solidFill>
              <a:latin typeface="Questrial"/>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ph type="title"/>
          </p:nvPr>
        </p:nvSpPr>
        <p:spPr>
          <a:xfrm>
            <a:off x="612775" y="228600"/>
            <a:ext cx="8153399" cy="990599"/>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dk2"/>
              </a:buClr>
              <a:buSzPct val="25000"/>
              <a:buFont typeface="Questrial"/>
              <a:buNone/>
            </a:pPr>
            <a:r>
              <a:rPr b="0" i="0" lang="en-US" sz="4400" u="none" cap="none" strike="noStrike">
                <a:solidFill>
                  <a:schemeClr val="dk2"/>
                </a:solidFill>
                <a:latin typeface="Questrial"/>
                <a:ea typeface="Questrial"/>
                <a:cs typeface="Questrial"/>
                <a:sym typeface="Questrial"/>
              </a:rPr>
              <a:t>Life After Relocation</a:t>
            </a:r>
          </a:p>
        </p:txBody>
      </p:sp>
      <p:sp>
        <p:nvSpPr>
          <p:cNvPr id="197" name="Shape 197"/>
          <p:cNvSpPr txBox="1"/>
          <p:nvPr>
            <p:ph idx="1" type="body"/>
          </p:nvPr>
        </p:nvSpPr>
        <p:spPr>
          <a:xfrm>
            <a:off x="612775" y="1600200"/>
            <a:ext cx="8153399" cy="4495800"/>
          </a:xfrm>
          <a:prstGeom prst="rect">
            <a:avLst/>
          </a:prstGeom>
          <a:noFill/>
          <a:ln>
            <a:noFill/>
          </a:ln>
        </p:spPr>
        <p:txBody>
          <a:bodyPr anchorCtr="0" anchor="t" bIns="45700" lIns="91425" rIns="91425" tIns="45700">
            <a:noAutofit/>
          </a:bodyPr>
          <a:lstStyle/>
          <a:p>
            <a:pPr indent="-319087" lvl="0" marL="319087" marR="0" rtl="0" algn="l">
              <a:lnSpc>
                <a:spcPct val="100000"/>
              </a:lnSpc>
              <a:spcBef>
                <a:spcPts val="0"/>
              </a:spcBef>
              <a:spcAft>
                <a:spcPts val="0"/>
              </a:spcAft>
              <a:buClr>
                <a:schemeClr val="accent2"/>
              </a:buClr>
              <a:buSzPct val="59999"/>
              <a:buFont typeface="Noto Sans Symbols"/>
              <a:buChar char="◻"/>
            </a:pPr>
            <a:r>
              <a:rPr b="0" i="0" lang="en-US" sz="2900" u="none">
                <a:solidFill>
                  <a:schemeClr val="dk1"/>
                </a:solidFill>
                <a:latin typeface="Questrial"/>
                <a:ea typeface="Questrial"/>
                <a:cs typeface="Questrial"/>
                <a:sym typeface="Questrial"/>
              </a:rPr>
              <a:t>People were still faced with many problems as before the relocation</a:t>
            </a:r>
          </a:p>
          <a:p>
            <a:pPr indent="-284162" lvl="1" marL="639762" marR="0" rtl="0" algn="l">
              <a:lnSpc>
                <a:spcPct val="100000"/>
              </a:lnSpc>
              <a:spcBef>
                <a:spcPts val="500"/>
              </a:spcBef>
              <a:spcAft>
                <a:spcPts val="0"/>
              </a:spcAft>
              <a:buClr>
                <a:schemeClr val="accent1"/>
              </a:buClr>
              <a:buSzPct val="70000"/>
              <a:buFont typeface="Noto Sans Symbols"/>
              <a:buChar char="⬜"/>
            </a:pPr>
            <a:r>
              <a:rPr b="0" i="0" lang="en-US" sz="2600" u="none" cap="none" strike="noStrike">
                <a:solidFill>
                  <a:schemeClr val="dk1"/>
                </a:solidFill>
                <a:latin typeface="Questrial"/>
                <a:ea typeface="Questrial"/>
                <a:cs typeface="Questrial"/>
                <a:sym typeface="Questrial"/>
              </a:rPr>
              <a:t>The cost of living increased because of the low-income housing that had to be paid for</a:t>
            </a:r>
          </a:p>
          <a:p>
            <a:pPr indent="-284162" lvl="1" marL="639762" marR="0" rtl="0" algn="l">
              <a:lnSpc>
                <a:spcPct val="100000"/>
              </a:lnSpc>
              <a:spcBef>
                <a:spcPts val="500"/>
              </a:spcBef>
              <a:spcAft>
                <a:spcPts val="0"/>
              </a:spcAft>
              <a:buClr>
                <a:schemeClr val="accent1"/>
              </a:buClr>
              <a:buSzPct val="70000"/>
              <a:buFont typeface="Noto Sans Symbols"/>
              <a:buChar char="⬜"/>
            </a:pPr>
            <a:r>
              <a:rPr b="0" i="0" lang="en-US" sz="2600" u="none" cap="none" strike="noStrike">
                <a:solidFill>
                  <a:schemeClr val="dk1"/>
                </a:solidFill>
                <a:latin typeface="Questrial"/>
                <a:ea typeface="Questrial"/>
                <a:cs typeface="Questrial"/>
                <a:sym typeface="Questrial"/>
              </a:rPr>
              <a:t>Many people were unemployed</a:t>
            </a:r>
          </a:p>
          <a:p>
            <a:pPr indent="-284162" lvl="1" marL="639762" marR="0" rtl="0" algn="l">
              <a:lnSpc>
                <a:spcPct val="100000"/>
              </a:lnSpc>
              <a:spcBef>
                <a:spcPts val="500"/>
              </a:spcBef>
              <a:spcAft>
                <a:spcPts val="0"/>
              </a:spcAft>
              <a:buClr>
                <a:schemeClr val="accent1"/>
              </a:buClr>
              <a:buSzPct val="70000"/>
              <a:buFont typeface="Noto Sans Symbols"/>
              <a:buChar char="⬜"/>
            </a:pPr>
            <a:r>
              <a:rPr b="0" i="0" lang="en-US" sz="2600" u="none" cap="none" strike="noStrike">
                <a:solidFill>
                  <a:schemeClr val="dk1"/>
                </a:solidFill>
                <a:latin typeface="Questrial"/>
                <a:ea typeface="Questrial"/>
                <a:cs typeface="Questrial"/>
                <a:sym typeface="Questrial"/>
              </a:rPr>
              <a:t>Debt accumulated</a:t>
            </a:r>
          </a:p>
          <a:p>
            <a:pPr indent="-284162" lvl="1" marL="639762" marR="0" rtl="0" algn="l">
              <a:lnSpc>
                <a:spcPct val="100000"/>
              </a:lnSpc>
              <a:spcBef>
                <a:spcPts val="500"/>
              </a:spcBef>
              <a:spcAft>
                <a:spcPts val="0"/>
              </a:spcAft>
              <a:buClr>
                <a:schemeClr val="accent1"/>
              </a:buClr>
              <a:buSzPct val="70000"/>
              <a:buFont typeface="Noto Sans Symbols"/>
              <a:buChar char="⬜"/>
            </a:pPr>
            <a:r>
              <a:rPr b="0" i="0" lang="en-US" sz="2600" u="none" cap="none" strike="noStrike">
                <a:solidFill>
                  <a:schemeClr val="dk1"/>
                </a:solidFill>
                <a:latin typeface="Questrial"/>
                <a:ea typeface="Questrial"/>
                <a:cs typeface="Questrial"/>
                <a:sym typeface="Questrial"/>
              </a:rPr>
              <a:t>People were forced to rely on public assistance</a:t>
            </a:r>
          </a:p>
          <a:p>
            <a:pPr indent="-284162" lvl="1" marL="639762" marR="0" rtl="0" algn="l">
              <a:lnSpc>
                <a:spcPct val="100000"/>
              </a:lnSpc>
              <a:spcBef>
                <a:spcPts val="500"/>
              </a:spcBef>
              <a:spcAft>
                <a:spcPts val="0"/>
              </a:spcAft>
              <a:buClr>
                <a:schemeClr val="accent1"/>
              </a:buClr>
              <a:buSzPct val="70000"/>
              <a:buFont typeface="Noto Sans Symbols"/>
              <a:buChar char="⬜"/>
            </a:pPr>
            <a:r>
              <a:rPr b="1" i="0" lang="en-US" sz="2600" u="none" cap="none" strike="noStrike">
                <a:solidFill>
                  <a:schemeClr val="dk1"/>
                </a:solidFill>
                <a:latin typeface="Questrial"/>
                <a:ea typeface="Questrial"/>
                <a:cs typeface="Questrial"/>
                <a:sym typeface="Questrial"/>
              </a:rPr>
              <a:t>How do you think this made the people from Africville feel?</a:t>
            </a:r>
          </a:p>
        </p:txBody>
      </p:sp>
    </p:spTree>
  </p:cSld>
  <p:clrMapOvr>
    <a:masterClrMapping/>
  </p:clrMapOvr>
</p:sld>
</file>

<file path=ppt/theme/theme1.xml><?xml version="1.0" encoding="utf-8"?>
<a:theme xmlns:a="http://schemas.openxmlformats.org/drawingml/2006/main" xmlns:r="http://schemas.openxmlformats.org/officeDocument/2006/relationships" name="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5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7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6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1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4_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