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74F8A85-E0E6-4F10-AD8E-FA757212B892}">
  <a:tblStyle styleId="{A74F8A85-E0E6-4F10-AD8E-FA757212B892}" styleName="Table_0">
    <a:wholeTbl>
      <a:tcTxStyle b="off" i="off">
        <a:font>
          <a:latin typeface="Verdana"/>
          <a:ea typeface="Verdana"/>
          <a:cs typeface="Verdana"/>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8EDE8"/>
          </a:solidFill>
        </a:fill>
      </a:tcStyle>
    </a:wholeTbl>
    <a:band1H>
      <a:tcStyle>
        <a:fill>
          <a:solidFill>
            <a:srgbClr val="CFD8CD"/>
          </a:solidFill>
        </a:fill>
      </a:tcStyle>
    </a:band1H>
    <a:band1V>
      <a:tcStyle>
        <a:fill>
          <a:solidFill>
            <a:srgbClr val="CFD8CD"/>
          </a:solidFill>
        </a:fill>
      </a:tcStyle>
    </a:band1V>
    <a:lastCol>
      <a:tcTxStyle b="on" i="off">
        <a:font>
          <a:latin typeface="Verdana"/>
          <a:ea typeface="Verdana"/>
          <a:cs typeface="Verdana"/>
        </a:font>
        <a:schemeClr val="lt1"/>
      </a:tcTxStyle>
      <a:tcStyle>
        <a:fill>
          <a:solidFill>
            <a:schemeClr val="accent4"/>
          </a:solidFill>
        </a:fill>
      </a:tcStyle>
    </a:lastCol>
    <a:firstCol>
      <a:tcTxStyle b="on" i="off">
        <a:font>
          <a:latin typeface="Verdana"/>
          <a:ea typeface="Verdana"/>
          <a:cs typeface="Verdana"/>
        </a:font>
        <a:schemeClr val="lt1"/>
      </a:tcTxStyle>
      <a:tcStyle>
        <a:fill>
          <a:solidFill>
            <a:schemeClr val="accent4"/>
          </a:solidFill>
        </a:fill>
      </a:tcStyle>
    </a:firstCol>
    <a:lastRow>
      <a:tcTxStyle b="on" i="off">
        <a:font>
          <a:latin typeface="Verdana"/>
          <a:ea typeface="Verdana"/>
          <a:cs typeface="Verdana"/>
        </a:font>
        <a:schemeClr val="lt1"/>
      </a:tcTxStyle>
      <a:tcStyle>
        <a:tcBdr>
          <a:top>
            <a:ln cap="flat" cmpd="sng" w="38100">
              <a:solidFill>
                <a:schemeClr val="lt1"/>
              </a:solidFill>
              <a:prstDash val="solid"/>
              <a:round/>
              <a:headEnd len="med" w="med" type="none"/>
              <a:tailEnd len="med" w="med" type="none"/>
            </a:ln>
          </a:top>
        </a:tcBdr>
        <a:fill>
          <a:solidFill>
            <a:schemeClr val="accent4"/>
          </a:solidFill>
        </a:fill>
      </a:tcStyle>
    </a:lastRow>
    <a:firstRow>
      <a:tcTxStyle b="on" i="off">
        <a:font>
          <a:latin typeface="Verdana"/>
          <a:ea typeface="Verdana"/>
          <a:cs typeface="Verdana"/>
        </a:font>
        <a:schemeClr val="lt1"/>
      </a:tcTxStyle>
      <a:tcStyle>
        <a:tcBdr>
          <a:bottom>
            <a:ln cap="flat" cmpd="sng" w="38100">
              <a:solidFill>
                <a:schemeClr val="lt1"/>
              </a:solidFill>
              <a:prstDash val="solid"/>
              <a:round/>
              <a:headEnd len="med" w="med" type="none"/>
              <a:tailEnd len="med" w="med" type="none"/>
            </a:ln>
          </a:bottom>
        </a:tcBdr>
        <a:fill>
          <a:solidFill>
            <a:schemeClr val="accent4"/>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701025" y="4415775"/>
            <a:ext cx="5608299" cy="4183374"/>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5" name="Shape 175"/>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2" name="Shape 232"/>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8" name="Shape 238"/>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4" name="Shape 244"/>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0" name="Shape 250"/>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7" name="Shape 257"/>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4" name="Shape 264"/>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0" name="Shape 270"/>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7" name="Shape 277"/>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4" name="Shape 284"/>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0" name="Shape 290"/>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2" name="Shape 182"/>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0" name="Shape 190"/>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6" name="Shape 196"/>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2" name="Shape 202"/>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701040" y="4415790"/>
            <a:ext cx="5608200" cy="4183499"/>
          </a:xfrm>
          <a:prstGeom prst="rect">
            <a:avLst/>
          </a:prstGeom>
          <a:noFill/>
          <a:ln>
            <a:noFill/>
          </a:ln>
        </p:spPr>
        <p:txBody>
          <a:bodyPr anchorCtr="0" anchor="ctr" bIns="93275" lIns="93275" rIns="93275" tIns="93275">
            <a:noAutofit/>
          </a:bodyPr>
          <a:lstStyle/>
          <a:p>
            <a:pPr lvl="0" rtl="0">
              <a:spcBef>
                <a:spcPts val="0"/>
              </a:spcBef>
              <a:buNone/>
            </a:pPr>
            <a:r>
              <a:t/>
            </a:r>
            <a:endParaRPr sz="1400"/>
          </a:p>
        </p:txBody>
      </p:sp>
      <p:sp>
        <p:nvSpPr>
          <p:cNvPr id="208" name="Shape 208"/>
          <p:cNvSpPr/>
          <p:nvPr>
            <p:ph idx="2" type="sldImg"/>
          </p:nvPr>
        </p:nvSpPr>
        <p:spPr>
          <a:xfrm>
            <a:off x="1168630" y="697229"/>
            <a:ext cx="46740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701040" y="4415790"/>
            <a:ext cx="5608200" cy="4183499"/>
          </a:xfrm>
          <a:prstGeom prst="rect">
            <a:avLst/>
          </a:prstGeom>
          <a:noFill/>
          <a:ln>
            <a:noFill/>
          </a:ln>
        </p:spPr>
        <p:txBody>
          <a:bodyPr anchorCtr="0" anchor="ctr" bIns="93275" lIns="93275" rIns="93275" tIns="93275">
            <a:noAutofit/>
          </a:bodyPr>
          <a:lstStyle/>
          <a:p>
            <a:pPr lvl="0" rtl="0">
              <a:spcBef>
                <a:spcPts val="0"/>
              </a:spcBef>
              <a:buNone/>
            </a:pPr>
            <a:r>
              <a:t/>
            </a:r>
            <a:endParaRPr sz="1400"/>
          </a:p>
        </p:txBody>
      </p:sp>
      <p:sp>
        <p:nvSpPr>
          <p:cNvPr id="214" name="Shape 214"/>
          <p:cNvSpPr/>
          <p:nvPr>
            <p:ph idx="2" type="sldImg"/>
          </p:nvPr>
        </p:nvSpPr>
        <p:spPr>
          <a:xfrm>
            <a:off x="1168630" y="697229"/>
            <a:ext cx="46740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701040" y="4415790"/>
            <a:ext cx="5608200" cy="4183499"/>
          </a:xfrm>
          <a:prstGeom prst="rect">
            <a:avLst/>
          </a:prstGeom>
          <a:noFill/>
          <a:ln>
            <a:noFill/>
          </a:ln>
        </p:spPr>
        <p:txBody>
          <a:bodyPr anchorCtr="0" anchor="ctr" bIns="93275" lIns="93275" rIns="93275" tIns="93275">
            <a:noAutofit/>
          </a:bodyPr>
          <a:lstStyle/>
          <a:p>
            <a:pPr lvl="0" rtl="0">
              <a:spcBef>
                <a:spcPts val="0"/>
              </a:spcBef>
              <a:buNone/>
            </a:pPr>
            <a:r>
              <a:t/>
            </a:r>
            <a:endParaRPr sz="1400"/>
          </a:p>
        </p:txBody>
      </p:sp>
      <p:sp>
        <p:nvSpPr>
          <p:cNvPr id="220" name="Shape 220"/>
          <p:cNvSpPr/>
          <p:nvPr>
            <p:ph idx="2" type="sldImg"/>
          </p:nvPr>
        </p:nvSpPr>
        <p:spPr>
          <a:xfrm>
            <a:off x="1168630" y="697229"/>
            <a:ext cx="46740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6" name="Shape 226"/>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p:nvPr/>
        </p:nvSpPr>
        <p:spPr>
          <a:xfrm>
            <a:off x="304800" y="329184"/>
            <a:ext cx="8532054"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med" w="med" type="none"/>
            <a:tailEnd len="med" w="med" type="none"/>
          </a:ln>
          <a:effectLst>
            <a:outerShdw blurRad="76200" rotWithShape="0" algn="tl" dir="5400000" dist="50800">
              <a:srgbClr val="000000">
                <a:alpha val="24705"/>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Verdana"/>
              <a:ea typeface="Verdana"/>
              <a:cs typeface="Verdana"/>
              <a:sym typeface="Verdana"/>
            </a:endParaRPr>
          </a:p>
        </p:txBody>
      </p:sp>
      <p:sp>
        <p:nvSpPr>
          <p:cNvPr id="15" name="Shape 15"/>
          <p:cNvSpPr/>
          <p:nvPr/>
        </p:nvSpPr>
        <p:spPr>
          <a:xfrm>
            <a:off x="418595" y="434162"/>
            <a:ext cx="8306809" cy="3108959"/>
          </a:xfrm>
          <a:prstGeom prst="roundRect">
            <a:avLst>
              <a:gd fmla="val 4578" name="adj"/>
            </a:avLst>
          </a:prstGeom>
          <a:gradFill>
            <a:gsLst>
              <a:gs pos="0">
                <a:schemeClr val="lt1"/>
              </a:gs>
              <a:gs pos="55000">
                <a:srgbClr val="DFDFDF"/>
              </a:gs>
              <a:gs pos="100000">
                <a:srgbClr val="9E9E9E"/>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Verdana"/>
              <a:ea typeface="Verdana"/>
              <a:cs typeface="Verdana"/>
              <a:sym typeface="Verdana"/>
            </a:endParaRPr>
          </a:p>
        </p:txBody>
      </p:sp>
      <p:sp>
        <p:nvSpPr>
          <p:cNvPr id="16" name="Shape 16"/>
          <p:cNvSpPr txBox="1"/>
          <p:nvPr>
            <p:ph type="ctrTitle"/>
          </p:nvPr>
        </p:nvSpPr>
        <p:spPr>
          <a:xfrm>
            <a:off x="722375" y="1820206"/>
            <a:ext cx="7772400" cy="1828800"/>
          </a:xfrm>
          <a:prstGeom prst="rect">
            <a:avLst/>
          </a:prstGeom>
          <a:noFill/>
          <a:ln>
            <a:noFill/>
          </a:ln>
        </p:spPr>
        <p:txBody>
          <a:bodyPr anchorCtr="0" anchor="b" bIns="91425" lIns="91425" rIns="91425" tIns="91425"/>
          <a:lstStyle>
            <a:lvl1pPr indent="0" lvl="0" marL="0" marR="0" rtl="0" algn="r">
              <a:spcBef>
                <a:spcPts val="0"/>
              </a:spcBef>
              <a:buClr>
                <a:srgbClr val="FF8C3C"/>
              </a:buClr>
              <a:buFont typeface="Verdana"/>
              <a:buNone/>
              <a:defRPr b="1" i="0" sz="45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722375" y="3685032"/>
            <a:ext cx="7772400" cy="914400"/>
          </a:xfrm>
          <a:prstGeom prst="rect">
            <a:avLst/>
          </a:prstGeom>
          <a:noFill/>
          <a:ln>
            <a:noFill/>
          </a:ln>
        </p:spPr>
        <p:txBody>
          <a:bodyPr anchorCtr="0" anchor="t" bIns="91425" lIns="91425" rIns="91425" tIns="91425"/>
          <a:lstStyle>
            <a:lvl1pPr indent="-11176" lvl="0" marL="36576" marR="0" rtl="0" algn="r">
              <a:spcBef>
                <a:spcPts val="0"/>
              </a:spcBef>
              <a:buClr>
                <a:schemeClr val="accent1"/>
              </a:buClr>
              <a:buFont typeface="Noto Sans Symbols"/>
              <a:buNone/>
              <a:defRPr b="0" i="0" sz="2000" u="none" cap="none" strike="noStrike">
                <a:solidFill>
                  <a:srgbClr val="78766F"/>
                </a:solidFill>
                <a:latin typeface="Verdana"/>
                <a:ea typeface="Verdana"/>
                <a:cs typeface="Verdana"/>
                <a:sym typeface="Verdana"/>
              </a:defRPr>
            </a:lvl1pPr>
            <a:lvl2pPr indent="0" lvl="1" marL="457200" marR="0" rtl="0" algn="ctr">
              <a:spcBef>
                <a:spcPts val="250"/>
              </a:spcBef>
              <a:buClr>
                <a:schemeClr val="accent1"/>
              </a:buClr>
              <a:buFont typeface="Verdana"/>
              <a:buNone/>
              <a:defRPr b="0" i="0" sz="2400" u="none" cap="none" strike="noStrike">
                <a:solidFill>
                  <a:schemeClr val="dk1"/>
                </a:solidFill>
                <a:latin typeface="Verdana"/>
                <a:ea typeface="Verdana"/>
                <a:cs typeface="Verdana"/>
                <a:sym typeface="Verdana"/>
              </a:defRPr>
            </a:lvl2pPr>
            <a:lvl3pPr indent="0" lvl="2" marL="914400" marR="0" rtl="0" algn="ctr">
              <a:spcBef>
                <a:spcPts val="250"/>
              </a:spcBef>
              <a:buClr>
                <a:srgbClr val="EF323E"/>
              </a:buClr>
              <a:buFont typeface="Noto Sans Symbols"/>
              <a:buNone/>
              <a:defRPr b="0" i="0" sz="2200" u="none" cap="none" strike="noStrike">
                <a:solidFill>
                  <a:schemeClr val="dk1"/>
                </a:solidFill>
                <a:latin typeface="Verdana"/>
                <a:ea typeface="Verdana"/>
                <a:cs typeface="Verdana"/>
                <a:sym typeface="Verdana"/>
              </a:defRPr>
            </a:lvl3pPr>
            <a:lvl4pPr indent="0" lvl="3" marL="1371600" marR="0" rtl="0" algn="ctr">
              <a:spcBef>
                <a:spcPts val="230"/>
              </a:spcBef>
              <a:buClr>
                <a:srgbClr val="EF323E"/>
              </a:buClr>
              <a:buFont typeface="Verdana"/>
              <a:buNone/>
              <a:defRPr b="0" i="0" sz="1900" u="none" cap="none" strike="noStrike">
                <a:solidFill>
                  <a:schemeClr val="dk1"/>
                </a:solidFill>
                <a:latin typeface="Verdana"/>
                <a:ea typeface="Verdana"/>
                <a:cs typeface="Verdana"/>
                <a:sym typeface="Verdana"/>
              </a:defRPr>
            </a:lvl4pPr>
            <a:lvl5pPr indent="0" lvl="4" marL="1828800" marR="0" rtl="0" algn="ctr">
              <a:spcBef>
                <a:spcPts val="250"/>
              </a:spcBef>
              <a:buClr>
                <a:srgbClr val="4882BE"/>
              </a:buClr>
              <a:buFont typeface="Noto Sans Symbols"/>
              <a:buNone/>
              <a:defRPr b="0" i="0" sz="1800" u="none" cap="none" strike="noStrike">
                <a:solidFill>
                  <a:schemeClr val="dk1"/>
                </a:solidFill>
                <a:latin typeface="Verdana"/>
                <a:ea typeface="Verdana"/>
                <a:cs typeface="Verdana"/>
                <a:sym typeface="Verdana"/>
              </a:defRPr>
            </a:lvl5pPr>
            <a:lvl6pPr indent="0" lvl="5" marL="2286000" marR="0" rtl="0" algn="ctr">
              <a:spcBef>
                <a:spcPts val="250"/>
              </a:spcBef>
              <a:buClr>
                <a:srgbClr val="4882BE"/>
              </a:buClr>
              <a:buFont typeface="Verdana"/>
              <a:buNone/>
              <a:defRPr b="0" i="0" sz="1700" u="none" cap="none" strike="noStrike">
                <a:solidFill>
                  <a:schemeClr val="dk1"/>
                </a:solidFill>
                <a:latin typeface="Verdana"/>
                <a:ea typeface="Verdana"/>
                <a:cs typeface="Verdana"/>
                <a:sym typeface="Verdana"/>
              </a:defRPr>
            </a:lvl6pPr>
            <a:lvl7pPr indent="0" lvl="6" marL="2743200" marR="0" rtl="0" algn="ctr">
              <a:spcBef>
                <a:spcPts val="255"/>
              </a:spcBef>
              <a:buClr>
                <a:srgbClr val="4882BE"/>
              </a:buClr>
              <a:buFont typeface="Noto Sans Symbols"/>
              <a:buNone/>
              <a:defRPr b="0" i="0" sz="1500" u="none" cap="none" strike="noStrike">
                <a:solidFill>
                  <a:schemeClr val="dk1"/>
                </a:solidFill>
                <a:latin typeface="Verdana"/>
                <a:ea typeface="Verdana"/>
                <a:cs typeface="Verdana"/>
                <a:sym typeface="Verdana"/>
              </a:defRPr>
            </a:lvl7pPr>
            <a:lvl8pPr indent="0" lvl="7" marL="3200400" marR="0" rtl="0" algn="ctr">
              <a:spcBef>
                <a:spcPts val="257"/>
              </a:spcBef>
              <a:buClr>
                <a:srgbClr val="4882BE"/>
              </a:buClr>
              <a:buFont typeface="Verdana"/>
              <a:buNone/>
              <a:defRPr b="0" i="0" sz="1500" u="none" cap="none" strike="noStrike">
                <a:solidFill>
                  <a:schemeClr val="dk1"/>
                </a:solidFill>
                <a:latin typeface="Verdana"/>
                <a:ea typeface="Verdana"/>
                <a:cs typeface="Verdana"/>
                <a:sym typeface="Verdana"/>
              </a:defRPr>
            </a:lvl8pPr>
            <a:lvl9pPr indent="0" lvl="8" marL="3657600" marR="0" rtl="0" algn="ctr">
              <a:spcBef>
                <a:spcPts val="255"/>
              </a:spcBef>
              <a:buClr>
                <a:srgbClr val="4882BE"/>
              </a:buClr>
              <a:buFont typeface="Noto Sans Symbols"/>
              <a:buNone/>
              <a:defRPr b="0" i="0" sz="1500" u="none" cap="none" strike="noStrike">
                <a:solidFill>
                  <a:schemeClr val="dk1"/>
                </a:solidFill>
                <a:latin typeface="Verdana"/>
                <a:ea typeface="Verdana"/>
                <a:cs typeface="Verdana"/>
                <a:sym typeface="Verdana"/>
              </a:defRPr>
            </a:lvl9pPr>
          </a:lstStyle>
          <a:p/>
        </p:txBody>
      </p:sp>
      <p:sp>
        <p:nvSpPr>
          <p:cNvPr id="18" name="Shape 18"/>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spcBef>
                <a:spcPts val="0"/>
              </a:spcBef>
              <a:buNone/>
              <a:defRPr b="0" i="0" sz="1000" u="none" cap="none" strike="noStrike">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9" name="Shape 19"/>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spcBef>
                <a:spcPts val="0"/>
              </a:spcBef>
              <a:buNone/>
              <a:defRPr b="0" i="0" sz="1000" u="none" cap="none" strike="noStrike">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20" name="Shape 20"/>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CA" sz="1000" u="none" cap="none" strike="noStrike">
                <a:solidFill>
                  <a:srgbClr val="A5A298"/>
                </a:solidFill>
                <a:latin typeface="Verdana"/>
                <a:ea typeface="Verdana"/>
                <a:cs typeface="Verdana"/>
                <a:sym typeface="Verdana"/>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7" name="Shape 77"/>
        <p:cNvGrpSpPr/>
        <p:nvPr/>
      </p:nvGrpSpPr>
      <p:grpSpPr>
        <a:xfrm>
          <a:off x="0" y="0"/>
          <a:ext cx="0" cy="0"/>
          <a:chOff x="0" y="0"/>
          <a:chExt cx="0" cy="0"/>
        </a:xfrm>
      </p:grpSpPr>
      <p:sp>
        <p:nvSpPr>
          <p:cNvPr id="78" name="Shape 78"/>
          <p:cNvSpPr txBox="1"/>
          <p:nvPr>
            <p:ph type="title"/>
          </p:nvPr>
        </p:nvSpPr>
        <p:spPr>
          <a:xfrm>
            <a:off x="502920" y="4983480"/>
            <a:ext cx="8183880" cy="1051560"/>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9" name="Shape 79"/>
          <p:cNvSpPr txBox="1"/>
          <p:nvPr>
            <p:ph idx="1" type="body"/>
          </p:nvPr>
        </p:nvSpPr>
        <p:spPr>
          <a:xfrm rot="5400000">
            <a:off x="2500883" y="-1467612"/>
            <a:ext cx="4187952" cy="8183880"/>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Verdana"/>
                <a:ea typeface="Verdana"/>
                <a:cs typeface="Verdana"/>
                <a:sym typeface="Verdana"/>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Verdana"/>
                <a:ea typeface="Verdana"/>
                <a:cs typeface="Verdana"/>
                <a:sym typeface="Verdana"/>
              </a:defRPr>
            </a:lvl2pPr>
            <a:lvl3pPr indent="-49783" lvl="2" marL="786384" marR="0" rtl="0" algn="l">
              <a:spcBef>
                <a:spcPts val="250"/>
              </a:spcBef>
              <a:buClr>
                <a:srgbClr val="EF323E"/>
              </a:buClr>
              <a:buSzPct val="100000"/>
              <a:buFont typeface="Noto Sans Symbols"/>
              <a:buChar char="⚫"/>
              <a:defRPr b="0" i="0" sz="2200" u="none" cap="none" strike="noStrike">
                <a:solidFill>
                  <a:schemeClr val="dk1"/>
                </a:solidFill>
                <a:latin typeface="Verdana"/>
                <a:ea typeface="Verdana"/>
                <a:cs typeface="Verdana"/>
                <a:sym typeface="Verdana"/>
              </a:defRPr>
            </a:lvl3pPr>
            <a:lvl4pPr indent="-50800" lvl="3" marL="1024128" marR="0" rtl="0" algn="l">
              <a:spcBef>
                <a:spcPts val="230"/>
              </a:spcBef>
              <a:buClr>
                <a:srgbClr val="EF323E"/>
              </a:buClr>
              <a:buSzPct val="112000"/>
              <a:buFont typeface="Verdana"/>
              <a:buChar char="◦"/>
              <a:defRPr b="0" i="0" sz="19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80" name="Shape 80"/>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81" name="Shape 81"/>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82" name="Shape 82"/>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CA" sz="1000">
                <a:solidFill>
                  <a:srgbClr val="A5A298"/>
                </a:solidFill>
                <a:latin typeface="Verdana"/>
                <a:ea typeface="Verdana"/>
                <a:cs typeface="Verdana"/>
                <a:sym typeface="Verdana"/>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3" name="Shape 83"/>
        <p:cNvGrpSpPr/>
        <p:nvPr/>
      </p:nvGrpSpPr>
      <p:grpSpPr>
        <a:xfrm>
          <a:off x="0" y="0"/>
          <a:ext cx="0" cy="0"/>
          <a:chOff x="0" y="0"/>
          <a:chExt cx="0" cy="0"/>
        </a:xfrm>
      </p:grpSpPr>
      <p:sp>
        <p:nvSpPr>
          <p:cNvPr id="84" name="Shape 84"/>
          <p:cNvSpPr txBox="1"/>
          <p:nvPr>
            <p:ph type="title"/>
          </p:nvPr>
        </p:nvSpPr>
        <p:spPr>
          <a:xfrm rot="5400000">
            <a:off x="4991100" y="2171703"/>
            <a:ext cx="5257799" cy="1981199"/>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5" name="Shape 85"/>
          <p:cNvSpPr txBox="1"/>
          <p:nvPr>
            <p:ph idx="1" type="body"/>
          </p:nvPr>
        </p:nvSpPr>
        <p:spPr>
          <a:xfrm rot="5400000">
            <a:off x="876299" y="190502"/>
            <a:ext cx="5257800" cy="5943599"/>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Verdana"/>
                <a:ea typeface="Verdana"/>
                <a:cs typeface="Verdana"/>
                <a:sym typeface="Verdana"/>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Verdana"/>
                <a:ea typeface="Verdana"/>
                <a:cs typeface="Verdana"/>
                <a:sym typeface="Verdana"/>
              </a:defRPr>
            </a:lvl2pPr>
            <a:lvl3pPr indent="-49783" lvl="2" marL="786384" marR="0" rtl="0" algn="l">
              <a:spcBef>
                <a:spcPts val="250"/>
              </a:spcBef>
              <a:buClr>
                <a:srgbClr val="EF323E"/>
              </a:buClr>
              <a:buSzPct val="100000"/>
              <a:buFont typeface="Noto Sans Symbols"/>
              <a:buChar char="⚫"/>
              <a:defRPr b="0" i="0" sz="2200" u="none" cap="none" strike="noStrike">
                <a:solidFill>
                  <a:schemeClr val="dk1"/>
                </a:solidFill>
                <a:latin typeface="Verdana"/>
                <a:ea typeface="Verdana"/>
                <a:cs typeface="Verdana"/>
                <a:sym typeface="Verdana"/>
              </a:defRPr>
            </a:lvl3pPr>
            <a:lvl4pPr indent="-50800" lvl="3" marL="1024128" marR="0" rtl="0" algn="l">
              <a:spcBef>
                <a:spcPts val="230"/>
              </a:spcBef>
              <a:buClr>
                <a:srgbClr val="EF323E"/>
              </a:buClr>
              <a:buSzPct val="112000"/>
              <a:buFont typeface="Verdana"/>
              <a:buChar char="◦"/>
              <a:defRPr b="0" i="0" sz="19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86" name="Shape 86"/>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87" name="Shape 87"/>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88" name="Shape 88"/>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CA" sz="1000">
                <a:solidFill>
                  <a:srgbClr val="A5A298"/>
                </a:solidFill>
                <a:latin typeface="Verdana"/>
                <a:ea typeface="Verdana"/>
                <a:cs typeface="Verdana"/>
                <a:sym typeface="Verdana"/>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7" name="Shape 97"/>
        <p:cNvGrpSpPr/>
        <p:nvPr/>
      </p:nvGrpSpPr>
      <p:grpSpPr>
        <a:xfrm>
          <a:off x="0" y="0"/>
          <a:ext cx="0" cy="0"/>
          <a:chOff x="0" y="0"/>
          <a:chExt cx="0" cy="0"/>
        </a:xfrm>
      </p:grpSpPr>
      <p:sp>
        <p:nvSpPr>
          <p:cNvPr id="98" name="Shape 98"/>
          <p:cNvSpPr/>
          <p:nvPr/>
        </p:nvSpPr>
        <p:spPr>
          <a:xfrm>
            <a:off x="777239" y="0"/>
            <a:ext cx="7543800" cy="30480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99" name="Shape 99"/>
          <p:cNvSpPr txBox="1"/>
          <p:nvPr>
            <p:ph type="ctrTitle"/>
          </p:nvPr>
        </p:nvSpPr>
        <p:spPr>
          <a:xfrm>
            <a:off x="762000" y="3200400"/>
            <a:ext cx="7543800" cy="1524000"/>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Impact"/>
              <a:buNone/>
              <a:defRPr b="0" i="0" sz="8000" u="none" cap="none" strike="noStrike">
                <a:solidFill>
                  <a:srgbClr val="262626"/>
                </a:solidFill>
                <a:latin typeface="Impact"/>
                <a:ea typeface="Impact"/>
                <a:cs typeface="Impact"/>
                <a:sym typeface="Impact"/>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00" name="Shape 100"/>
          <p:cNvSpPr txBox="1"/>
          <p:nvPr>
            <p:ph idx="1" type="subTitle"/>
          </p:nvPr>
        </p:nvSpPr>
        <p:spPr>
          <a:xfrm>
            <a:off x="762000" y="4724400"/>
            <a:ext cx="6858000" cy="990600"/>
          </a:xfrm>
          <a:prstGeom prst="rect">
            <a:avLst/>
          </a:prstGeom>
          <a:noFill/>
          <a:ln>
            <a:noFill/>
          </a:ln>
        </p:spPr>
        <p:txBody>
          <a:bodyPr anchorCtr="0" anchor="t" bIns="91425" lIns="91425" rIns="91425" tIns="91425"/>
          <a:lstStyle>
            <a:lvl1pPr indent="0" lvl="0" marL="0" marR="0" rtl="0" algn="l">
              <a:spcBef>
                <a:spcPts val="560"/>
              </a:spcBef>
              <a:buClr>
                <a:schemeClr val="accent1"/>
              </a:buClr>
              <a:buFont typeface="Arial"/>
              <a:buNone/>
              <a:defRPr b="0" i="0" sz="2800" u="none" cap="none" strike="noStrike">
                <a:solidFill>
                  <a:schemeClr val="dk2"/>
                </a:solidFill>
                <a:latin typeface="Times New Roman"/>
                <a:ea typeface="Times New Roman"/>
                <a:cs typeface="Times New Roman"/>
                <a:sym typeface="Times New Roman"/>
              </a:defRPr>
            </a:lvl1pPr>
            <a:lvl2pPr indent="0" lvl="1" marL="457200" marR="0" rtl="0" algn="ctr">
              <a:spcBef>
                <a:spcPts val="440"/>
              </a:spcBef>
              <a:buClr>
                <a:schemeClr val="accent1"/>
              </a:buClr>
              <a:buFont typeface="Arial"/>
              <a:buNone/>
              <a:defRPr b="0" i="0" sz="2200" u="none" cap="none" strike="noStrike">
                <a:solidFill>
                  <a:srgbClr val="888888"/>
                </a:solidFill>
                <a:latin typeface="Times New Roman"/>
                <a:ea typeface="Times New Roman"/>
                <a:cs typeface="Times New Roman"/>
                <a:sym typeface="Times New Roman"/>
              </a:defRPr>
            </a:lvl2pPr>
            <a:lvl3pPr indent="0" lvl="2" marL="914400" marR="0" rtl="0" algn="ctr">
              <a:spcBef>
                <a:spcPts val="400"/>
              </a:spcBef>
              <a:buClr>
                <a:schemeClr val="accent1"/>
              </a:buClr>
              <a:buFont typeface="Arial"/>
              <a:buNone/>
              <a:defRPr b="0" i="0" sz="2000" u="none" cap="none" strike="noStrike">
                <a:solidFill>
                  <a:srgbClr val="888888"/>
                </a:solidFill>
                <a:latin typeface="Times New Roman"/>
                <a:ea typeface="Times New Roman"/>
                <a:cs typeface="Times New Roman"/>
                <a:sym typeface="Times New Roman"/>
              </a:defRPr>
            </a:lvl3pPr>
            <a:lvl4pPr indent="0" lvl="3" marL="1371600" marR="0" rtl="0" algn="ctr">
              <a:spcBef>
                <a:spcPts val="360"/>
              </a:spcBef>
              <a:buClr>
                <a:schemeClr val="accent1"/>
              </a:buClr>
              <a:buFont typeface="Arial"/>
              <a:buNone/>
              <a:defRPr b="0" i="0" sz="1800" u="none" cap="none" strike="noStrike">
                <a:solidFill>
                  <a:srgbClr val="888888"/>
                </a:solidFill>
                <a:latin typeface="Times New Roman"/>
                <a:ea typeface="Times New Roman"/>
                <a:cs typeface="Times New Roman"/>
                <a:sym typeface="Times New Roman"/>
              </a:defRPr>
            </a:lvl4pPr>
            <a:lvl5pPr indent="0" lvl="4" marL="1828800" marR="0" rtl="0" algn="ctr">
              <a:spcBef>
                <a:spcPts val="360"/>
              </a:spcBef>
              <a:buClr>
                <a:schemeClr val="accent1"/>
              </a:buClr>
              <a:buFont typeface="Arial"/>
              <a:buNone/>
              <a:defRPr b="0" i="0" sz="1800" u="none" cap="none" strike="noStrike">
                <a:solidFill>
                  <a:srgbClr val="888888"/>
                </a:solidFill>
                <a:latin typeface="Times New Roman"/>
                <a:ea typeface="Times New Roman"/>
                <a:cs typeface="Times New Roman"/>
                <a:sym typeface="Times New Roman"/>
              </a:defRPr>
            </a:lvl5pPr>
            <a:lvl6pPr indent="0" lvl="5" marL="2286000" marR="0" rtl="0" algn="ctr">
              <a:spcBef>
                <a:spcPts val="320"/>
              </a:spcBef>
              <a:buClr>
                <a:schemeClr val="accent1"/>
              </a:buClr>
              <a:buFont typeface="Arial"/>
              <a:buNone/>
              <a:defRPr b="0" i="0" sz="1600" u="none" cap="none" strike="noStrike">
                <a:solidFill>
                  <a:srgbClr val="888888"/>
                </a:solidFill>
                <a:latin typeface="Times New Roman"/>
                <a:ea typeface="Times New Roman"/>
                <a:cs typeface="Times New Roman"/>
                <a:sym typeface="Times New Roman"/>
              </a:defRPr>
            </a:lvl6pPr>
            <a:lvl7pPr indent="0" lvl="6" marL="2743200" marR="0" rtl="0" algn="ctr">
              <a:spcBef>
                <a:spcPts val="320"/>
              </a:spcBef>
              <a:buClr>
                <a:schemeClr val="accent1"/>
              </a:buClr>
              <a:buFont typeface="Arial"/>
              <a:buNone/>
              <a:defRPr b="0" i="0" sz="1600" u="none" cap="none" strike="noStrike">
                <a:solidFill>
                  <a:srgbClr val="888888"/>
                </a:solidFill>
                <a:latin typeface="Times New Roman"/>
                <a:ea typeface="Times New Roman"/>
                <a:cs typeface="Times New Roman"/>
                <a:sym typeface="Times New Roman"/>
              </a:defRPr>
            </a:lvl7pPr>
            <a:lvl8pPr indent="0" lvl="7" marL="3200400" marR="0" rtl="0" algn="ctr">
              <a:spcBef>
                <a:spcPts val="320"/>
              </a:spcBef>
              <a:buClr>
                <a:schemeClr val="accent1"/>
              </a:buClr>
              <a:buFont typeface="Arial"/>
              <a:buNone/>
              <a:defRPr b="0" i="0" sz="1600" u="none" cap="none" strike="noStrike">
                <a:solidFill>
                  <a:srgbClr val="888888"/>
                </a:solidFill>
                <a:latin typeface="Times New Roman"/>
                <a:ea typeface="Times New Roman"/>
                <a:cs typeface="Times New Roman"/>
                <a:sym typeface="Times New Roman"/>
              </a:defRPr>
            </a:lvl8pPr>
            <a:lvl9pPr indent="0" lvl="8" marL="3657600" marR="0" rtl="0" algn="ctr">
              <a:spcBef>
                <a:spcPts val="320"/>
              </a:spcBef>
              <a:buClr>
                <a:schemeClr val="accent1"/>
              </a:buClr>
              <a:buFont typeface="Arial"/>
              <a:buNone/>
              <a:defRPr b="0" i="0" sz="1600" u="none" cap="none" strike="noStrike">
                <a:solidFill>
                  <a:srgbClr val="888888"/>
                </a:solidFill>
                <a:latin typeface="Times New Roman"/>
                <a:ea typeface="Times New Roman"/>
                <a:cs typeface="Times New Roman"/>
                <a:sym typeface="Times New Roman"/>
              </a:defRPr>
            </a:lvl9pPr>
          </a:lstStyle>
          <a:p/>
        </p:txBody>
      </p:sp>
      <p:sp>
        <p:nvSpPr>
          <p:cNvPr id="101" name="Shape 101"/>
          <p:cNvSpPr txBox="1"/>
          <p:nvPr>
            <p:ph idx="10" type="dt"/>
          </p:nvPr>
        </p:nvSpPr>
        <p:spPr>
          <a:xfrm>
            <a:off x="6248400" y="6208776"/>
            <a:ext cx="2133600" cy="365099"/>
          </a:xfrm>
          <a:prstGeom prst="rect">
            <a:avLst/>
          </a:prstGeom>
          <a:noFill/>
          <a:ln>
            <a:noFill/>
          </a:ln>
        </p:spPr>
        <p:txBody>
          <a:bodyPr anchorCtr="0" anchor="ctr" bIns="91425" lIns="91425" rIns="91425" tIns="91425"/>
          <a:lstStyle>
            <a:lvl1pPr indent="0" lvl="0" marL="0" marR="0" rtl="0" algn="r">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02" name="Shape 102"/>
          <p:cNvSpPr txBox="1"/>
          <p:nvPr>
            <p:ph idx="11" type="ftr"/>
          </p:nvPr>
        </p:nvSpPr>
        <p:spPr>
          <a:xfrm>
            <a:off x="761999" y="6208776"/>
            <a:ext cx="4873800" cy="365099"/>
          </a:xfrm>
          <a:prstGeom prst="rect">
            <a:avLst/>
          </a:prstGeom>
          <a:noFill/>
          <a:ln>
            <a:noFill/>
          </a:ln>
        </p:spPr>
        <p:txBody>
          <a:bodyPr anchorCtr="0" anchor="ctr" bIns="91425" lIns="91425" rIns="91425" tIns="91425"/>
          <a:lstStyle>
            <a:lvl1pPr indent="0" lvl="0" marL="0" marR="0" rtl="0" algn="l">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03" name="Shape 103"/>
          <p:cNvSpPr txBox="1"/>
          <p:nvPr>
            <p:ph idx="12" type="sldNum"/>
          </p:nvPr>
        </p:nvSpPr>
        <p:spPr>
          <a:xfrm>
            <a:off x="7620000" y="5687567"/>
            <a:ext cx="7620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2400" u="none" cap="none" strike="noStrike">
                <a:solidFill>
                  <a:srgbClr val="262626"/>
                </a:solidFill>
                <a:latin typeface="Impact"/>
                <a:ea typeface="Impact"/>
                <a:cs typeface="Impact"/>
                <a:sym typeface="Impact"/>
              </a:rPr>
              <a:t>‹#›</a:t>
            </a:fld>
          </a:p>
        </p:txBody>
      </p:sp>
      <p:sp>
        <p:nvSpPr>
          <p:cNvPr id="104" name="Shape 104"/>
          <p:cNvSpPr/>
          <p:nvPr/>
        </p:nvSpPr>
        <p:spPr>
          <a:xfrm>
            <a:off x="777239" y="6172200"/>
            <a:ext cx="7543800" cy="273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05" name="Shape 105"/>
        <p:cNvGrpSpPr/>
        <p:nvPr/>
      </p:nvGrpSpPr>
      <p:grpSpPr>
        <a:xfrm>
          <a:off x="0" y="0"/>
          <a:ext cx="0" cy="0"/>
          <a:chOff x="0" y="0"/>
          <a:chExt cx="0" cy="0"/>
        </a:xfrm>
      </p:grpSpPr>
      <p:sp>
        <p:nvSpPr>
          <p:cNvPr id="106" name="Shape 106"/>
          <p:cNvSpPr txBox="1"/>
          <p:nvPr>
            <p:ph type="title"/>
          </p:nvPr>
        </p:nvSpPr>
        <p:spPr>
          <a:xfrm>
            <a:off x="762000" y="4572000"/>
            <a:ext cx="6781800" cy="1600200"/>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Impact"/>
              <a:buNone/>
              <a:defRPr b="0" i="0" sz="5400" u="none" cap="none" strike="noStrike">
                <a:solidFill>
                  <a:srgbClr val="262626"/>
                </a:solidFill>
                <a:latin typeface="Impact"/>
                <a:ea typeface="Impact"/>
                <a:cs typeface="Impact"/>
                <a:sym typeface="Impact"/>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07" name="Shape 107"/>
          <p:cNvSpPr txBox="1"/>
          <p:nvPr>
            <p:ph idx="1" type="body"/>
          </p:nvPr>
        </p:nvSpPr>
        <p:spPr>
          <a:xfrm>
            <a:off x="762000" y="685800"/>
            <a:ext cx="7543800" cy="3886200"/>
          </a:xfrm>
          <a:prstGeom prst="rect">
            <a:avLst/>
          </a:prstGeom>
          <a:noFill/>
          <a:ln>
            <a:noFill/>
          </a:ln>
        </p:spPr>
        <p:txBody>
          <a:bodyPr anchorCtr="0" anchor="ctr" bIns="91425" lIns="91425" rIns="91425" tIns="91425"/>
          <a:lstStyle>
            <a:lvl1pPr indent="-121920" lvl="0" marL="274320" marR="0" rtl="0" algn="l">
              <a:spcBef>
                <a:spcPts val="480"/>
              </a:spcBef>
              <a:buClr>
                <a:schemeClr val="accent1"/>
              </a:buClr>
              <a:buSzPct val="100000"/>
              <a:buFont typeface="Arial"/>
              <a:buChar char="•"/>
              <a:defRPr b="0" i="0" sz="2400" u="none" cap="none" strike="noStrike">
                <a:solidFill>
                  <a:schemeClr val="dk2"/>
                </a:solidFill>
                <a:latin typeface="Times New Roman"/>
                <a:ea typeface="Times New Roman"/>
                <a:cs typeface="Times New Roman"/>
                <a:sym typeface="Times New Roman"/>
              </a:defRPr>
            </a:lvl1pPr>
            <a:lvl2pPr indent="-137159" lvl="1" marL="594360" marR="0" rtl="0" algn="l">
              <a:spcBef>
                <a:spcPts val="440"/>
              </a:spcBef>
              <a:buClr>
                <a:schemeClr val="accent1"/>
              </a:buClr>
              <a:buSzPct val="100000"/>
              <a:buFont typeface="Arial"/>
              <a:buChar char="•"/>
              <a:defRPr b="0" i="0" sz="2200" u="none" cap="none" strike="noStrike">
                <a:solidFill>
                  <a:schemeClr val="dk2"/>
                </a:solidFill>
                <a:latin typeface="Times New Roman"/>
                <a:ea typeface="Times New Roman"/>
                <a:cs typeface="Times New Roman"/>
                <a:sym typeface="Times New Roman"/>
              </a:defRPr>
            </a:lvl2pPr>
            <a:lvl3pPr indent="-106680" lvl="2" marL="868680" marR="0" rtl="0" algn="l">
              <a:spcBef>
                <a:spcPts val="400"/>
              </a:spcBef>
              <a:buClr>
                <a:schemeClr val="accent1"/>
              </a:buClr>
              <a:buSzPct val="100000"/>
              <a:buFont typeface="Arial"/>
              <a:buChar char="•"/>
              <a:defRPr b="0" i="0" sz="2000" u="none" cap="none" strike="noStrike">
                <a:solidFill>
                  <a:schemeClr val="dk2"/>
                </a:solidFill>
                <a:latin typeface="Times New Roman"/>
                <a:ea typeface="Times New Roman"/>
                <a:cs typeface="Times New Roman"/>
                <a:sym typeface="Times New Roman"/>
              </a:defRPr>
            </a:lvl3pPr>
            <a:lvl4pPr indent="-114300" lvl="3" marL="11430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4pPr>
            <a:lvl5pPr indent="-114300" lvl="4" marL="13716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5pPr>
            <a:lvl6pPr indent="-134620" lvl="5" marL="164592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6pPr>
            <a:lvl7pPr indent="-136651" lvl="6" marL="1901951"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7pPr>
            <a:lvl8pPr indent="-137160" lvl="7" marL="219456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8pPr>
            <a:lvl9pPr indent="-132079" lvl="8" marL="246888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9pPr>
          </a:lstStyle>
          <a:p/>
        </p:txBody>
      </p:sp>
      <p:sp>
        <p:nvSpPr>
          <p:cNvPr id="108" name="Shape 108"/>
          <p:cNvSpPr txBox="1"/>
          <p:nvPr>
            <p:ph idx="10" type="dt"/>
          </p:nvPr>
        </p:nvSpPr>
        <p:spPr>
          <a:xfrm>
            <a:off x="6248400" y="6208776"/>
            <a:ext cx="2133600" cy="365099"/>
          </a:xfrm>
          <a:prstGeom prst="rect">
            <a:avLst/>
          </a:prstGeom>
          <a:noFill/>
          <a:ln>
            <a:noFill/>
          </a:ln>
        </p:spPr>
        <p:txBody>
          <a:bodyPr anchorCtr="0" anchor="ctr" bIns="91425" lIns="91425" rIns="91425" tIns="91425"/>
          <a:lstStyle>
            <a:lvl1pPr indent="0" lvl="0" marL="0" marR="0" rtl="0" algn="r">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09" name="Shape 109"/>
          <p:cNvSpPr txBox="1"/>
          <p:nvPr>
            <p:ph idx="11" type="ftr"/>
          </p:nvPr>
        </p:nvSpPr>
        <p:spPr>
          <a:xfrm>
            <a:off x="761999" y="6208776"/>
            <a:ext cx="4873800" cy="365099"/>
          </a:xfrm>
          <a:prstGeom prst="rect">
            <a:avLst/>
          </a:prstGeom>
          <a:noFill/>
          <a:ln>
            <a:noFill/>
          </a:ln>
        </p:spPr>
        <p:txBody>
          <a:bodyPr anchorCtr="0" anchor="ctr" bIns="91425" lIns="91425" rIns="91425" tIns="91425"/>
          <a:lstStyle>
            <a:lvl1pPr indent="0" lvl="0" marL="0" marR="0" rtl="0" algn="l">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10" name="Shape 110"/>
          <p:cNvSpPr txBox="1"/>
          <p:nvPr>
            <p:ph idx="12" type="sldNum"/>
          </p:nvPr>
        </p:nvSpPr>
        <p:spPr>
          <a:xfrm>
            <a:off x="7620000" y="5687567"/>
            <a:ext cx="7620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2400" u="none" cap="none" strike="noStrike">
                <a:solidFill>
                  <a:srgbClr val="262626"/>
                </a:solidFill>
                <a:latin typeface="Impact"/>
                <a:ea typeface="Impact"/>
                <a:cs typeface="Impact"/>
                <a:sym typeface="Impact"/>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1" name="Shape 111"/>
        <p:cNvGrpSpPr/>
        <p:nvPr/>
      </p:nvGrpSpPr>
      <p:grpSpPr>
        <a:xfrm>
          <a:off x="0" y="0"/>
          <a:ext cx="0" cy="0"/>
          <a:chOff x="0" y="0"/>
          <a:chExt cx="0" cy="0"/>
        </a:xfrm>
      </p:grpSpPr>
      <p:sp>
        <p:nvSpPr>
          <p:cNvPr id="112" name="Shape 112"/>
          <p:cNvSpPr/>
          <p:nvPr/>
        </p:nvSpPr>
        <p:spPr>
          <a:xfrm>
            <a:off x="777239" y="0"/>
            <a:ext cx="7543800" cy="30480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3" name="Shape 113"/>
          <p:cNvSpPr txBox="1"/>
          <p:nvPr>
            <p:ph type="title"/>
          </p:nvPr>
        </p:nvSpPr>
        <p:spPr>
          <a:xfrm>
            <a:off x="762000" y="3276600"/>
            <a:ext cx="7543800" cy="1676400"/>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Impact"/>
              <a:buNone/>
              <a:defRPr b="0" i="0" sz="5400" u="none" cap="none" strike="noStrike">
                <a:solidFill>
                  <a:srgbClr val="262626"/>
                </a:solidFill>
                <a:latin typeface="Impact"/>
                <a:ea typeface="Impact"/>
                <a:cs typeface="Impact"/>
                <a:sym typeface="Impact"/>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14" name="Shape 114"/>
          <p:cNvSpPr txBox="1"/>
          <p:nvPr>
            <p:ph idx="1" type="body"/>
          </p:nvPr>
        </p:nvSpPr>
        <p:spPr>
          <a:xfrm>
            <a:off x="762000" y="4953000"/>
            <a:ext cx="6858000" cy="914400"/>
          </a:xfrm>
          <a:prstGeom prst="rect">
            <a:avLst/>
          </a:prstGeom>
          <a:noFill/>
          <a:ln>
            <a:noFill/>
          </a:ln>
        </p:spPr>
        <p:txBody>
          <a:bodyPr anchorCtr="0" anchor="t" bIns="91425" lIns="91425" rIns="91425" tIns="91425"/>
          <a:lstStyle>
            <a:lvl1pPr indent="0" lvl="0" marL="0" marR="0" rtl="0" algn="l">
              <a:spcBef>
                <a:spcPts val="560"/>
              </a:spcBef>
              <a:buClr>
                <a:schemeClr val="accent1"/>
              </a:buClr>
              <a:buFont typeface="Arial"/>
              <a:buNone/>
              <a:defRPr b="0" i="0" sz="2800" u="none" cap="none" strike="noStrike">
                <a:solidFill>
                  <a:schemeClr val="dk2"/>
                </a:solidFill>
                <a:latin typeface="Times New Roman"/>
                <a:ea typeface="Times New Roman"/>
                <a:cs typeface="Times New Roman"/>
                <a:sym typeface="Times New Roman"/>
              </a:defRPr>
            </a:lvl1pPr>
            <a:lvl2pPr indent="0" lvl="1" marL="457200" marR="0" rtl="0" algn="l">
              <a:spcBef>
                <a:spcPts val="360"/>
              </a:spcBef>
              <a:buClr>
                <a:schemeClr val="accent1"/>
              </a:buClr>
              <a:buFont typeface="Arial"/>
              <a:buNone/>
              <a:defRPr b="0" i="0" sz="1800" u="none" cap="none" strike="noStrike">
                <a:solidFill>
                  <a:srgbClr val="888888"/>
                </a:solidFill>
                <a:latin typeface="Times New Roman"/>
                <a:ea typeface="Times New Roman"/>
                <a:cs typeface="Times New Roman"/>
                <a:sym typeface="Times New Roman"/>
              </a:defRPr>
            </a:lvl2pPr>
            <a:lvl3pPr indent="0" lvl="2" marL="914400" marR="0" rtl="0" algn="l">
              <a:spcBef>
                <a:spcPts val="320"/>
              </a:spcBef>
              <a:buClr>
                <a:schemeClr val="accent1"/>
              </a:buClr>
              <a:buFont typeface="Arial"/>
              <a:buNone/>
              <a:defRPr b="0" i="0" sz="1600" u="none" cap="none" strike="noStrike">
                <a:solidFill>
                  <a:srgbClr val="888888"/>
                </a:solidFill>
                <a:latin typeface="Times New Roman"/>
                <a:ea typeface="Times New Roman"/>
                <a:cs typeface="Times New Roman"/>
                <a:sym typeface="Times New Roman"/>
              </a:defRPr>
            </a:lvl3pPr>
            <a:lvl4pPr indent="0" lvl="3" marL="1371600" marR="0" rtl="0" algn="l">
              <a:spcBef>
                <a:spcPts val="280"/>
              </a:spcBef>
              <a:buClr>
                <a:schemeClr val="accent1"/>
              </a:buClr>
              <a:buFont typeface="Arial"/>
              <a:buNone/>
              <a:defRPr b="0" i="0" sz="1400" u="none" cap="none" strike="noStrike">
                <a:solidFill>
                  <a:srgbClr val="888888"/>
                </a:solidFill>
                <a:latin typeface="Times New Roman"/>
                <a:ea typeface="Times New Roman"/>
                <a:cs typeface="Times New Roman"/>
                <a:sym typeface="Times New Roman"/>
              </a:defRPr>
            </a:lvl4pPr>
            <a:lvl5pPr indent="0" lvl="4" marL="1828800" marR="0" rtl="0" algn="l">
              <a:spcBef>
                <a:spcPts val="280"/>
              </a:spcBef>
              <a:buClr>
                <a:schemeClr val="accent1"/>
              </a:buClr>
              <a:buFont typeface="Arial"/>
              <a:buNone/>
              <a:defRPr b="0" i="0" sz="1400" u="none" cap="none" strike="noStrike">
                <a:solidFill>
                  <a:srgbClr val="888888"/>
                </a:solidFill>
                <a:latin typeface="Times New Roman"/>
                <a:ea typeface="Times New Roman"/>
                <a:cs typeface="Times New Roman"/>
                <a:sym typeface="Times New Roman"/>
              </a:defRPr>
            </a:lvl5pPr>
            <a:lvl6pPr indent="0" lvl="5" marL="2286000" marR="0" rtl="0" algn="l">
              <a:spcBef>
                <a:spcPts val="280"/>
              </a:spcBef>
              <a:buClr>
                <a:schemeClr val="accent1"/>
              </a:buClr>
              <a:buFont typeface="Arial"/>
              <a:buNone/>
              <a:defRPr b="0" i="0" sz="1400" u="none" cap="none" strike="noStrike">
                <a:solidFill>
                  <a:srgbClr val="888888"/>
                </a:solidFill>
                <a:latin typeface="Times New Roman"/>
                <a:ea typeface="Times New Roman"/>
                <a:cs typeface="Times New Roman"/>
                <a:sym typeface="Times New Roman"/>
              </a:defRPr>
            </a:lvl6pPr>
            <a:lvl7pPr indent="0" lvl="6" marL="2743200" marR="0" rtl="0" algn="l">
              <a:spcBef>
                <a:spcPts val="280"/>
              </a:spcBef>
              <a:buClr>
                <a:schemeClr val="accent1"/>
              </a:buClr>
              <a:buFont typeface="Arial"/>
              <a:buNone/>
              <a:defRPr b="0" i="0" sz="1400" u="none" cap="none" strike="noStrike">
                <a:solidFill>
                  <a:srgbClr val="888888"/>
                </a:solidFill>
                <a:latin typeface="Times New Roman"/>
                <a:ea typeface="Times New Roman"/>
                <a:cs typeface="Times New Roman"/>
                <a:sym typeface="Times New Roman"/>
              </a:defRPr>
            </a:lvl7pPr>
            <a:lvl8pPr indent="0" lvl="7" marL="3200400" marR="0" rtl="0" algn="l">
              <a:spcBef>
                <a:spcPts val="280"/>
              </a:spcBef>
              <a:buClr>
                <a:schemeClr val="accent1"/>
              </a:buClr>
              <a:buFont typeface="Arial"/>
              <a:buNone/>
              <a:defRPr b="0" i="0" sz="1400" u="none" cap="none" strike="noStrike">
                <a:solidFill>
                  <a:srgbClr val="888888"/>
                </a:solidFill>
                <a:latin typeface="Times New Roman"/>
                <a:ea typeface="Times New Roman"/>
                <a:cs typeface="Times New Roman"/>
                <a:sym typeface="Times New Roman"/>
              </a:defRPr>
            </a:lvl8pPr>
            <a:lvl9pPr indent="0" lvl="8" marL="3657600" marR="0" rtl="0" algn="l">
              <a:spcBef>
                <a:spcPts val="280"/>
              </a:spcBef>
              <a:buClr>
                <a:schemeClr val="accent1"/>
              </a:buClr>
              <a:buFont typeface="Arial"/>
              <a:buNone/>
              <a:defRPr b="0" i="0" sz="1400" u="none" cap="none" strike="noStrike">
                <a:solidFill>
                  <a:srgbClr val="888888"/>
                </a:solidFill>
                <a:latin typeface="Times New Roman"/>
                <a:ea typeface="Times New Roman"/>
                <a:cs typeface="Times New Roman"/>
                <a:sym typeface="Times New Roman"/>
              </a:defRPr>
            </a:lvl9pPr>
          </a:lstStyle>
          <a:p/>
        </p:txBody>
      </p:sp>
      <p:sp>
        <p:nvSpPr>
          <p:cNvPr id="115" name="Shape 115"/>
          <p:cNvSpPr txBox="1"/>
          <p:nvPr>
            <p:ph idx="10" type="dt"/>
          </p:nvPr>
        </p:nvSpPr>
        <p:spPr>
          <a:xfrm>
            <a:off x="6248400" y="6208776"/>
            <a:ext cx="2133600" cy="365099"/>
          </a:xfrm>
          <a:prstGeom prst="rect">
            <a:avLst/>
          </a:prstGeom>
          <a:noFill/>
          <a:ln>
            <a:noFill/>
          </a:ln>
        </p:spPr>
        <p:txBody>
          <a:bodyPr anchorCtr="0" anchor="ctr" bIns="91425" lIns="91425" rIns="91425" tIns="91425"/>
          <a:lstStyle>
            <a:lvl1pPr indent="0" lvl="0" marL="0" marR="0" rtl="0" algn="r">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16" name="Shape 116"/>
          <p:cNvSpPr txBox="1"/>
          <p:nvPr>
            <p:ph idx="11" type="ftr"/>
          </p:nvPr>
        </p:nvSpPr>
        <p:spPr>
          <a:xfrm>
            <a:off x="761999" y="6208776"/>
            <a:ext cx="4873800" cy="365099"/>
          </a:xfrm>
          <a:prstGeom prst="rect">
            <a:avLst/>
          </a:prstGeom>
          <a:noFill/>
          <a:ln>
            <a:noFill/>
          </a:ln>
        </p:spPr>
        <p:txBody>
          <a:bodyPr anchorCtr="0" anchor="ctr" bIns="91425" lIns="91425" rIns="91425" tIns="91425"/>
          <a:lstStyle>
            <a:lvl1pPr indent="0" lvl="0" marL="0" marR="0" rtl="0" algn="l">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17" name="Shape 117"/>
          <p:cNvSpPr txBox="1"/>
          <p:nvPr>
            <p:ph idx="12" type="sldNum"/>
          </p:nvPr>
        </p:nvSpPr>
        <p:spPr>
          <a:xfrm>
            <a:off x="7620000" y="5687567"/>
            <a:ext cx="7620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2400" u="none" cap="none" strike="noStrike">
                <a:solidFill>
                  <a:srgbClr val="262626"/>
                </a:solidFill>
                <a:latin typeface="Impact"/>
                <a:ea typeface="Impact"/>
                <a:cs typeface="Impact"/>
                <a:sym typeface="Impact"/>
              </a:rPr>
              <a:t>‹#›</a:t>
            </a:fld>
          </a:p>
        </p:txBody>
      </p:sp>
      <p:sp>
        <p:nvSpPr>
          <p:cNvPr id="118" name="Shape 118"/>
          <p:cNvSpPr/>
          <p:nvPr/>
        </p:nvSpPr>
        <p:spPr>
          <a:xfrm>
            <a:off x="777239" y="6172200"/>
            <a:ext cx="7543800" cy="273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19" name="Shape 119"/>
        <p:cNvGrpSpPr/>
        <p:nvPr/>
      </p:nvGrpSpPr>
      <p:grpSpPr>
        <a:xfrm>
          <a:off x="0" y="0"/>
          <a:ext cx="0" cy="0"/>
          <a:chOff x="0" y="0"/>
          <a:chExt cx="0" cy="0"/>
        </a:xfrm>
      </p:grpSpPr>
      <p:sp>
        <p:nvSpPr>
          <p:cNvPr id="120" name="Shape 120"/>
          <p:cNvSpPr txBox="1"/>
          <p:nvPr>
            <p:ph type="title"/>
          </p:nvPr>
        </p:nvSpPr>
        <p:spPr>
          <a:xfrm>
            <a:off x="762000" y="4572000"/>
            <a:ext cx="6781800" cy="1600200"/>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Impact"/>
              <a:buNone/>
              <a:defRPr b="0" i="0" sz="5400" u="none" cap="none" strike="noStrike">
                <a:solidFill>
                  <a:srgbClr val="262626"/>
                </a:solidFill>
                <a:latin typeface="Impact"/>
                <a:ea typeface="Impact"/>
                <a:cs typeface="Impact"/>
                <a:sym typeface="Impact"/>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1" name="Shape 121"/>
          <p:cNvSpPr txBox="1"/>
          <p:nvPr>
            <p:ph idx="1" type="body"/>
          </p:nvPr>
        </p:nvSpPr>
        <p:spPr>
          <a:xfrm>
            <a:off x="762000" y="609600"/>
            <a:ext cx="3657600" cy="3767400"/>
          </a:xfrm>
          <a:prstGeom prst="rect">
            <a:avLst/>
          </a:prstGeom>
          <a:noFill/>
          <a:ln>
            <a:noFill/>
          </a:ln>
        </p:spPr>
        <p:txBody>
          <a:bodyPr anchorCtr="0" anchor="ctr" bIns="91425" lIns="91425" rIns="91425" tIns="91425"/>
          <a:lstStyle>
            <a:lvl1pPr indent="-96520" lvl="0" marL="274320" marR="0" rtl="0" algn="l">
              <a:spcBef>
                <a:spcPts val="560"/>
              </a:spcBef>
              <a:buClr>
                <a:schemeClr val="accent1"/>
              </a:buClr>
              <a:buSzPct val="100000"/>
              <a:buFont typeface="Arial"/>
              <a:buChar char="•"/>
              <a:defRPr b="0" i="0" sz="2800" u="none" cap="none" strike="noStrike">
                <a:solidFill>
                  <a:schemeClr val="dk2"/>
                </a:solidFill>
                <a:latin typeface="Times New Roman"/>
                <a:ea typeface="Times New Roman"/>
                <a:cs typeface="Times New Roman"/>
                <a:sym typeface="Times New Roman"/>
              </a:defRPr>
            </a:lvl1pPr>
            <a:lvl2pPr indent="-124459" lvl="1" marL="594360" marR="0" rtl="0" algn="l">
              <a:spcBef>
                <a:spcPts val="480"/>
              </a:spcBef>
              <a:buClr>
                <a:schemeClr val="accent1"/>
              </a:buClr>
              <a:buSzPct val="100000"/>
              <a:buFont typeface="Arial"/>
              <a:buChar char="•"/>
              <a:defRPr b="0" i="0" sz="2400" u="none" cap="none" strike="noStrike">
                <a:solidFill>
                  <a:schemeClr val="dk2"/>
                </a:solidFill>
                <a:latin typeface="Times New Roman"/>
                <a:ea typeface="Times New Roman"/>
                <a:cs typeface="Times New Roman"/>
                <a:sym typeface="Times New Roman"/>
              </a:defRPr>
            </a:lvl2pPr>
            <a:lvl3pPr indent="-106680" lvl="2" marL="868680" marR="0" rtl="0" algn="l">
              <a:spcBef>
                <a:spcPts val="400"/>
              </a:spcBef>
              <a:buClr>
                <a:schemeClr val="accent1"/>
              </a:buClr>
              <a:buSzPct val="100000"/>
              <a:buFont typeface="Arial"/>
              <a:buChar char="•"/>
              <a:defRPr b="0" i="0" sz="2000" u="none" cap="none" strike="noStrike">
                <a:solidFill>
                  <a:schemeClr val="dk2"/>
                </a:solidFill>
                <a:latin typeface="Times New Roman"/>
                <a:ea typeface="Times New Roman"/>
                <a:cs typeface="Times New Roman"/>
                <a:sym typeface="Times New Roman"/>
              </a:defRPr>
            </a:lvl3pPr>
            <a:lvl4pPr indent="-114300" lvl="3" marL="11430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4pPr>
            <a:lvl5pPr indent="-114300" lvl="4" marL="13716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5pPr>
            <a:lvl6pPr indent="-121920" lvl="5" marL="164592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6pPr>
            <a:lvl7pPr indent="-123951" lvl="6" marL="1901951"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7pPr>
            <a:lvl8pPr indent="-124460" lvl="7" marL="219456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8pPr>
            <a:lvl9pPr indent="-119379" lvl="8" marL="246888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9pPr>
          </a:lstStyle>
          <a:p/>
        </p:txBody>
      </p:sp>
      <p:sp>
        <p:nvSpPr>
          <p:cNvPr id="122" name="Shape 122"/>
          <p:cNvSpPr txBox="1"/>
          <p:nvPr>
            <p:ph idx="2" type="body"/>
          </p:nvPr>
        </p:nvSpPr>
        <p:spPr>
          <a:xfrm>
            <a:off x="4648200" y="609600"/>
            <a:ext cx="3657600" cy="3767400"/>
          </a:xfrm>
          <a:prstGeom prst="rect">
            <a:avLst/>
          </a:prstGeom>
          <a:noFill/>
          <a:ln>
            <a:noFill/>
          </a:ln>
        </p:spPr>
        <p:txBody>
          <a:bodyPr anchorCtr="0" anchor="ctr" bIns="91425" lIns="91425" rIns="91425" tIns="91425"/>
          <a:lstStyle>
            <a:lvl1pPr indent="-96520" lvl="0" marL="274320" marR="0" rtl="0" algn="l">
              <a:spcBef>
                <a:spcPts val="560"/>
              </a:spcBef>
              <a:buClr>
                <a:schemeClr val="accent1"/>
              </a:buClr>
              <a:buSzPct val="100000"/>
              <a:buFont typeface="Arial"/>
              <a:buChar char="•"/>
              <a:defRPr b="0" i="0" sz="2800" u="none" cap="none" strike="noStrike">
                <a:solidFill>
                  <a:schemeClr val="dk2"/>
                </a:solidFill>
                <a:latin typeface="Times New Roman"/>
                <a:ea typeface="Times New Roman"/>
                <a:cs typeface="Times New Roman"/>
                <a:sym typeface="Times New Roman"/>
              </a:defRPr>
            </a:lvl1pPr>
            <a:lvl2pPr indent="-124459" lvl="1" marL="594360" marR="0" rtl="0" algn="l">
              <a:spcBef>
                <a:spcPts val="480"/>
              </a:spcBef>
              <a:buClr>
                <a:schemeClr val="accent1"/>
              </a:buClr>
              <a:buSzPct val="100000"/>
              <a:buFont typeface="Arial"/>
              <a:buChar char="•"/>
              <a:defRPr b="0" i="0" sz="2400" u="none" cap="none" strike="noStrike">
                <a:solidFill>
                  <a:schemeClr val="dk2"/>
                </a:solidFill>
                <a:latin typeface="Times New Roman"/>
                <a:ea typeface="Times New Roman"/>
                <a:cs typeface="Times New Roman"/>
                <a:sym typeface="Times New Roman"/>
              </a:defRPr>
            </a:lvl2pPr>
            <a:lvl3pPr indent="-106680" lvl="2" marL="868680" marR="0" rtl="0" algn="l">
              <a:spcBef>
                <a:spcPts val="400"/>
              </a:spcBef>
              <a:buClr>
                <a:schemeClr val="accent1"/>
              </a:buClr>
              <a:buSzPct val="100000"/>
              <a:buFont typeface="Arial"/>
              <a:buChar char="•"/>
              <a:defRPr b="0" i="0" sz="2000" u="none" cap="none" strike="noStrike">
                <a:solidFill>
                  <a:schemeClr val="dk2"/>
                </a:solidFill>
                <a:latin typeface="Times New Roman"/>
                <a:ea typeface="Times New Roman"/>
                <a:cs typeface="Times New Roman"/>
                <a:sym typeface="Times New Roman"/>
              </a:defRPr>
            </a:lvl3pPr>
            <a:lvl4pPr indent="-114300" lvl="3" marL="11430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4pPr>
            <a:lvl5pPr indent="-114300" lvl="4" marL="13716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5pPr>
            <a:lvl6pPr indent="-121920" lvl="5" marL="164592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6pPr>
            <a:lvl7pPr indent="-123951" lvl="6" marL="1901951"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7pPr>
            <a:lvl8pPr indent="-124460" lvl="7" marL="219456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8pPr>
            <a:lvl9pPr indent="-119379" lvl="8" marL="246888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9pPr>
          </a:lstStyle>
          <a:p/>
        </p:txBody>
      </p:sp>
      <p:sp>
        <p:nvSpPr>
          <p:cNvPr id="123" name="Shape 123"/>
          <p:cNvSpPr txBox="1"/>
          <p:nvPr>
            <p:ph idx="10" type="dt"/>
          </p:nvPr>
        </p:nvSpPr>
        <p:spPr>
          <a:xfrm>
            <a:off x="6248400" y="6208776"/>
            <a:ext cx="2133600" cy="365099"/>
          </a:xfrm>
          <a:prstGeom prst="rect">
            <a:avLst/>
          </a:prstGeom>
          <a:noFill/>
          <a:ln>
            <a:noFill/>
          </a:ln>
        </p:spPr>
        <p:txBody>
          <a:bodyPr anchorCtr="0" anchor="ctr" bIns="91425" lIns="91425" rIns="91425" tIns="91425"/>
          <a:lstStyle>
            <a:lvl1pPr indent="0" lvl="0" marL="0" marR="0" rtl="0" algn="r">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24" name="Shape 124"/>
          <p:cNvSpPr txBox="1"/>
          <p:nvPr>
            <p:ph idx="11" type="ftr"/>
          </p:nvPr>
        </p:nvSpPr>
        <p:spPr>
          <a:xfrm>
            <a:off x="761999" y="6208776"/>
            <a:ext cx="4873800" cy="365099"/>
          </a:xfrm>
          <a:prstGeom prst="rect">
            <a:avLst/>
          </a:prstGeom>
          <a:noFill/>
          <a:ln>
            <a:noFill/>
          </a:ln>
        </p:spPr>
        <p:txBody>
          <a:bodyPr anchorCtr="0" anchor="ctr" bIns="91425" lIns="91425" rIns="91425" tIns="91425"/>
          <a:lstStyle>
            <a:lvl1pPr indent="0" lvl="0" marL="0" marR="0" rtl="0" algn="l">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25" name="Shape 125"/>
          <p:cNvSpPr txBox="1"/>
          <p:nvPr>
            <p:ph idx="12" type="sldNum"/>
          </p:nvPr>
        </p:nvSpPr>
        <p:spPr>
          <a:xfrm>
            <a:off x="7620000" y="5687567"/>
            <a:ext cx="7620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2400" u="none" cap="none" strike="noStrike">
                <a:solidFill>
                  <a:srgbClr val="262626"/>
                </a:solidFill>
                <a:latin typeface="Impact"/>
                <a:ea typeface="Impact"/>
                <a:cs typeface="Impact"/>
                <a:sym typeface="Impact"/>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26" name="Shape 126"/>
        <p:cNvGrpSpPr/>
        <p:nvPr/>
      </p:nvGrpSpPr>
      <p:grpSpPr>
        <a:xfrm>
          <a:off x="0" y="0"/>
          <a:ext cx="0" cy="0"/>
          <a:chOff x="0" y="0"/>
          <a:chExt cx="0" cy="0"/>
        </a:xfrm>
      </p:grpSpPr>
      <p:sp>
        <p:nvSpPr>
          <p:cNvPr id="127" name="Shape 127"/>
          <p:cNvSpPr txBox="1"/>
          <p:nvPr>
            <p:ph type="title"/>
          </p:nvPr>
        </p:nvSpPr>
        <p:spPr>
          <a:xfrm>
            <a:off x="762000" y="4572000"/>
            <a:ext cx="6781800" cy="1600200"/>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Impact"/>
              <a:buNone/>
              <a:defRPr b="0" i="0" sz="5400" u="none" cap="none" strike="noStrike">
                <a:solidFill>
                  <a:srgbClr val="262626"/>
                </a:solidFill>
                <a:latin typeface="Impact"/>
                <a:ea typeface="Impact"/>
                <a:cs typeface="Impact"/>
                <a:sym typeface="Impact"/>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8" name="Shape 128"/>
          <p:cNvSpPr txBox="1"/>
          <p:nvPr>
            <p:ph idx="1" type="body"/>
          </p:nvPr>
        </p:nvSpPr>
        <p:spPr>
          <a:xfrm>
            <a:off x="758952" y="609600"/>
            <a:ext cx="3657600" cy="639900"/>
          </a:xfrm>
          <a:prstGeom prst="rect">
            <a:avLst/>
          </a:prstGeom>
          <a:noFill/>
          <a:ln>
            <a:noFill/>
          </a:ln>
        </p:spPr>
        <p:txBody>
          <a:bodyPr anchorCtr="0" anchor="b" bIns="91425" lIns="91425" rIns="91425" tIns="91425"/>
          <a:lstStyle>
            <a:lvl1pPr indent="0" lvl="0" marL="0" marR="0" rtl="0" algn="l">
              <a:spcBef>
                <a:spcPts val="560"/>
              </a:spcBef>
              <a:buClr>
                <a:schemeClr val="accent1"/>
              </a:buClr>
              <a:buFont typeface="Arial"/>
              <a:buNone/>
              <a:defRPr b="0" i="0" sz="2800" u="none" cap="none" strike="noStrike">
                <a:solidFill>
                  <a:schemeClr val="dk2"/>
                </a:solidFill>
                <a:latin typeface="Impact"/>
                <a:ea typeface="Impact"/>
                <a:cs typeface="Impact"/>
                <a:sym typeface="Impact"/>
              </a:defRPr>
            </a:lvl1pPr>
            <a:lvl2pPr indent="0" lvl="1" marL="457200" marR="0" rtl="0" algn="l">
              <a:spcBef>
                <a:spcPts val="400"/>
              </a:spcBef>
              <a:buClr>
                <a:schemeClr val="accent1"/>
              </a:buClr>
              <a:buFont typeface="Arial"/>
              <a:buNone/>
              <a:defRPr b="1" i="0" sz="2000" u="none" cap="none" strike="noStrike">
                <a:solidFill>
                  <a:schemeClr val="dk2"/>
                </a:solidFill>
                <a:latin typeface="Times New Roman"/>
                <a:ea typeface="Times New Roman"/>
                <a:cs typeface="Times New Roman"/>
                <a:sym typeface="Times New Roman"/>
              </a:defRPr>
            </a:lvl2pPr>
            <a:lvl3pPr indent="0" lvl="2" marL="914400" marR="0" rtl="0" algn="l">
              <a:spcBef>
                <a:spcPts val="360"/>
              </a:spcBef>
              <a:buClr>
                <a:schemeClr val="accent1"/>
              </a:buClr>
              <a:buFont typeface="Arial"/>
              <a:buNone/>
              <a:defRPr b="1" i="0" sz="1800" u="none" cap="none" strike="noStrike">
                <a:solidFill>
                  <a:schemeClr val="dk2"/>
                </a:solidFill>
                <a:latin typeface="Times New Roman"/>
                <a:ea typeface="Times New Roman"/>
                <a:cs typeface="Times New Roman"/>
                <a:sym typeface="Times New Roman"/>
              </a:defRPr>
            </a:lvl3pPr>
            <a:lvl4pPr indent="0" lvl="3" marL="1371600" marR="0" rtl="0" algn="l">
              <a:spcBef>
                <a:spcPts val="320"/>
              </a:spcBef>
              <a:buClr>
                <a:schemeClr val="accent1"/>
              </a:buClr>
              <a:buFont typeface="Arial"/>
              <a:buNone/>
              <a:defRPr b="1" i="0" sz="1600" u="none" cap="none" strike="noStrike">
                <a:solidFill>
                  <a:schemeClr val="dk2"/>
                </a:solidFill>
                <a:latin typeface="Times New Roman"/>
                <a:ea typeface="Times New Roman"/>
                <a:cs typeface="Times New Roman"/>
                <a:sym typeface="Times New Roman"/>
              </a:defRPr>
            </a:lvl4pPr>
            <a:lvl5pPr indent="0" lvl="4" marL="1828800" marR="0" rtl="0" algn="l">
              <a:spcBef>
                <a:spcPts val="320"/>
              </a:spcBef>
              <a:buClr>
                <a:schemeClr val="accent1"/>
              </a:buClr>
              <a:buFont typeface="Arial"/>
              <a:buNone/>
              <a:defRPr b="1" i="0" sz="1600" u="none" cap="none" strike="noStrike">
                <a:solidFill>
                  <a:schemeClr val="dk2"/>
                </a:solidFill>
                <a:latin typeface="Times New Roman"/>
                <a:ea typeface="Times New Roman"/>
                <a:cs typeface="Times New Roman"/>
                <a:sym typeface="Times New Roman"/>
              </a:defRPr>
            </a:lvl5pPr>
            <a:lvl6pPr indent="0" lvl="5" marL="2286000" marR="0" rtl="0" algn="l">
              <a:spcBef>
                <a:spcPts val="320"/>
              </a:spcBef>
              <a:buClr>
                <a:schemeClr val="accent1"/>
              </a:buClr>
              <a:buFont typeface="Arial"/>
              <a:buNone/>
              <a:defRPr b="1" i="0" sz="1600" u="none" cap="none" strike="noStrike">
                <a:solidFill>
                  <a:schemeClr val="dk2"/>
                </a:solidFill>
                <a:latin typeface="Times New Roman"/>
                <a:ea typeface="Times New Roman"/>
                <a:cs typeface="Times New Roman"/>
                <a:sym typeface="Times New Roman"/>
              </a:defRPr>
            </a:lvl6pPr>
            <a:lvl7pPr indent="0" lvl="6" marL="2743200" marR="0" rtl="0" algn="l">
              <a:spcBef>
                <a:spcPts val="320"/>
              </a:spcBef>
              <a:buClr>
                <a:schemeClr val="accent1"/>
              </a:buClr>
              <a:buFont typeface="Arial"/>
              <a:buNone/>
              <a:defRPr b="1" i="0" sz="1600" u="none" cap="none" strike="noStrike">
                <a:solidFill>
                  <a:schemeClr val="dk2"/>
                </a:solidFill>
                <a:latin typeface="Times New Roman"/>
                <a:ea typeface="Times New Roman"/>
                <a:cs typeface="Times New Roman"/>
                <a:sym typeface="Times New Roman"/>
              </a:defRPr>
            </a:lvl7pPr>
            <a:lvl8pPr indent="0" lvl="7" marL="3200400" marR="0" rtl="0" algn="l">
              <a:spcBef>
                <a:spcPts val="320"/>
              </a:spcBef>
              <a:buClr>
                <a:schemeClr val="accent1"/>
              </a:buClr>
              <a:buFont typeface="Arial"/>
              <a:buNone/>
              <a:defRPr b="1" i="0" sz="1600" u="none" cap="none" strike="noStrike">
                <a:solidFill>
                  <a:schemeClr val="dk2"/>
                </a:solidFill>
                <a:latin typeface="Times New Roman"/>
                <a:ea typeface="Times New Roman"/>
                <a:cs typeface="Times New Roman"/>
                <a:sym typeface="Times New Roman"/>
              </a:defRPr>
            </a:lvl8pPr>
            <a:lvl9pPr indent="0" lvl="8" marL="3657600" marR="0" rtl="0" algn="l">
              <a:spcBef>
                <a:spcPts val="320"/>
              </a:spcBef>
              <a:buClr>
                <a:schemeClr val="accent1"/>
              </a:buClr>
              <a:buFont typeface="Arial"/>
              <a:buNone/>
              <a:defRPr b="1" i="0" sz="1600" u="none" cap="none" strike="noStrike">
                <a:solidFill>
                  <a:schemeClr val="dk2"/>
                </a:solidFill>
                <a:latin typeface="Times New Roman"/>
                <a:ea typeface="Times New Roman"/>
                <a:cs typeface="Times New Roman"/>
                <a:sym typeface="Times New Roman"/>
              </a:defRPr>
            </a:lvl9pPr>
          </a:lstStyle>
          <a:p/>
        </p:txBody>
      </p:sp>
      <p:sp>
        <p:nvSpPr>
          <p:cNvPr id="129" name="Shape 129"/>
          <p:cNvSpPr txBox="1"/>
          <p:nvPr>
            <p:ph idx="2" type="body"/>
          </p:nvPr>
        </p:nvSpPr>
        <p:spPr>
          <a:xfrm>
            <a:off x="758952" y="1329263"/>
            <a:ext cx="3657600" cy="3048000"/>
          </a:xfrm>
          <a:prstGeom prst="rect">
            <a:avLst/>
          </a:prstGeom>
          <a:noFill/>
          <a:ln>
            <a:noFill/>
          </a:ln>
        </p:spPr>
        <p:txBody>
          <a:bodyPr anchorCtr="0" anchor="t" bIns="91425" lIns="91425" rIns="91425" tIns="91425"/>
          <a:lstStyle>
            <a:lvl1pPr indent="-121920" lvl="0" marL="274320" marR="0" rtl="0" algn="l">
              <a:spcBef>
                <a:spcPts val="480"/>
              </a:spcBef>
              <a:buClr>
                <a:schemeClr val="accent1"/>
              </a:buClr>
              <a:buSzPct val="100000"/>
              <a:buFont typeface="Arial"/>
              <a:buChar char="•"/>
              <a:defRPr b="0" i="0" sz="2400" u="none" cap="none" strike="noStrike">
                <a:solidFill>
                  <a:schemeClr val="dk2"/>
                </a:solidFill>
                <a:latin typeface="Times New Roman"/>
                <a:ea typeface="Times New Roman"/>
                <a:cs typeface="Times New Roman"/>
                <a:sym typeface="Times New Roman"/>
              </a:defRPr>
            </a:lvl1pPr>
            <a:lvl2pPr indent="-149859" lvl="1" marL="594360" marR="0" rtl="0" algn="l">
              <a:spcBef>
                <a:spcPts val="400"/>
              </a:spcBef>
              <a:buClr>
                <a:schemeClr val="accent1"/>
              </a:buClr>
              <a:buSzPct val="100000"/>
              <a:buFont typeface="Arial"/>
              <a:buChar char="•"/>
              <a:defRPr b="0" i="0" sz="2000" u="none" cap="none" strike="noStrike">
                <a:solidFill>
                  <a:schemeClr val="dk2"/>
                </a:solidFill>
                <a:latin typeface="Times New Roman"/>
                <a:ea typeface="Times New Roman"/>
                <a:cs typeface="Times New Roman"/>
                <a:sym typeface="Times New Roman"/>
              </a:defRPr>
            </a:lvl2pPr>
            <a:lvl3pPr indent="-119380" lvl="2" marL="86868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3pPr>
            <a:lvl4pPr indent="-127000" lvl="3" marL="114300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4pPr>
            <a:lvl5pPr indent="-127000" lvl="4" marL="137160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5pPr>
            <a:lvl6pPr indent="-134620" lvl="5" marL="164592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6pPr>
            <a:lvl7pPr indent="-136651" lvl="6" marL="1901951"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7pPr>
            <a:lvl8pPr indent="-137160" lvl="7" marL="219456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8pPr>
            <a:lvl9pPr indent="-132079" lvl="8" marL="246888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9pPr>
          </a:lstStyle>
          <a:p/>
        </p:txBody>
      </p:sp>
      <p:sp>
        <p:nvSpPr>
          <p:cNvPr id="130" name="Shape 130"/>
          <p:cNvSpPr txBox="1"/>
          <p:nvPr>
            <p:ph idx="3" type="body"/>
          </p:nvPr>
        </p:nvSpPr>
        <p:spPr>
          <a:xfrm>
            <a:off x="4645151" y="609600"/>
            <a:ext cx="3657600" cy="639900"/>
          </a:xfrm>
          <a:prstGeom prst="rect">
            <a:avLst/>
          </a:prstGeom>
          <a:noFill/>
          <a:ln>
            <a:noFill/>
          </a:ln>
        </p:spPr>
        <p:txBody>
          <a:bodyPr anchorCtr="0" anchor="b" bIns="91425" lIns="91425" rIns="91425" tIns="91425"/>
          <a:lstStyle>
            <a:lvl1pPr indent="0" lvl="0" marL="0" marR="0" rtl="0" algn="l">
              <a:spcBef>
                <a:spcPts val="560"/>
              </a:spcBef>
              <a:buClr>
                <a:schemeClr val="accent1"/>
              </a:buClr>
              <a:buFont typeface="Arial"/>
              <a:buNone/>
              <a:defRPr b="0" i="0" sz="2800" u="none" cap="none" strike="noStrike">
                <a:solidFill>
                  <a:schemeClr val="dk2"/>
                </a:solidFill>
                <a:latin typeface="Impact"/>
                <a:ea typeface="Impact"/>
                <a:cs typeface="Impact"/>
                <a:sym typeface="Impact"/>
              </a:defRPr>
            </a:lvl1pPr>
            <a:lvl2pPr indent="0" lvl="1" marL="457200" marR="0" rtl="0" algn="l">
              <a:spcBef>
                <a:spcPts val="400"/>
              </a:spcBef>
              <a:buClr>
                <a:schemeClr val="accent1"/>
              </a:buClr>
              <a:buFont typeface="Arial"/>
              <a:buNone/>
              <a:defRPr b="1" i="0" sz="2000" u="none" cap="none" strike="noStrike">
                <a:solidFill>
                  <a:schemeClr val="dk2"/>
                </a:solidFill>
                <a:latin typeface="Times New Roman"/>
                <a:ea typeface="Times New Roman"/>
                <a:cs typeface="Times New Roman"/>
                <a:sym typeface="Times New Roman"/>
              </a:defRPr>
            </a:lvl2pPr>
            <a:lvl3pPr indent="0" lvl="2" marL="914400" marR="0" rtl="0" algn="l">
              <a:spcBef>
                <a:spcPts val="360"/>
              </a:spcBef>
              <a:buClr>
                <a:schemeClr val="accent1"/>
              </a:buClr>
              <a:buFont typeface="Arial"/>
              <a:buNone/>
              <a:defRPr b="1" i="0" sz="1800" u="none" cap="none" strike="noStrike">
                <a:solidFill>
                  <a:schemeClr val="dk2"/>
                </a:solidFill>
                <a:latin typeface="Times New Roman"/>
                <a:ea typeface="Times New Roman"/>
                <a:cs typeface="Times New Roman"/>
                <a:sym typeface="Times New Roman"/>
              </a:defRPr>
            </a:lvl3pPr>
            <a:lvl4pPr indent="0" lvl="3" marL="1371600" marR="0" rtl="0" algn="l">
              <a:spcBef>
                <a:spcPts val="320"/>
              </a:spcBef>
              <a:buClr>
                <a:schemeClr val="accent1"/>
              </a:buClr>
              <a:buFont typeface="Arial"/>
              <a:buNone/>
              <a:defRPr b="1" i="0" sz="1600" u="none" cap="none" strike="noStrike">
                <a:solidFill>
                  <a:schemeClr val="dk2"/>
                </a:solidFill>
                <a:latin typeface="Times New Roman"/>
                <a:ea typeface="Times New Roman"/>
                <a:cs typeface="Times New Roman"/>
                <a:sym typeface="Times New Roman"/>
              </a:defRPr>
            </a:lvl4pPr>
            <a:lvl5pPr indent="0" lvl="4" marL="1828800" marR="0" rtl="0" algn="l">
              <a:spcBef>
                <a:spcPts val="320"/>
              </a:spcBef>
              <a:buClr>
                <a:schemeClr val="accent1"/>
              </a:buClr>
              <a:buFont typeface="Arial"/>
              <a:buNone/>
              <a:defRPr b="1" i="0" sz="1600" u="none" cap="none" strike="noStrike">
                <a:solidFill>
                  <a:schemeClr val="dk2"/>
                </a:solidFill>
                <a:latin typeface="Times New Roman"/>
                <a:ea typeface="Times New Roman"/>
                <a:cs typeface="Times New Roman"/>
                <a:sym typeface="Times New Roman"/>
              </a:defRPr>
            </a:lvl5pPr>
            <a:lvl6pPr indent="0" lvl="5" marL="2286000" marR="0" rtl="0" algn="l">
              <a:spcBef>
                <a:spcPts val="320"/>
              </a:spcBef>
              <a:buClr>
                <a:schemeClr val="accent1"/>
              </a:buClr>
              <a:buFont typeface="Arial"/>
              <a:buNone/>
              <a:defRPr b="1" i="0" sz="1600" u="none" cap="none" strike="noStrike">
                <a:solidFill>
                  <a:schemeClr val="dk2"/>
                </a:solidFill>
                <a:latin typeface="Times New Roman"/>
                <a:ea typeface="Times New Roman"/>
                <a:cs typeface="Times New Roman"/>
                <a:sym typeface="Times New Roman"/>
              </a:defRPr>
            </a:lvl6pPr>
            <a:lvl7pPr indent="0" lvl="6" marL="2743200" marR="0" rtl="0" algn="l">
              <a:spcBef>
                <a:spcPts val="320"/>
              </a:spcBef>
              <a:buClr>
                <a:schemeClr val="accent1"/>
              </a:buClr>
              <a:buFont typeface="Arial"/>
              <a:buNone/>
              <a:defRPr b="1" i="0" sz="1600" u="none" cap="none" strike="noStrike">
                <a:solidFill>
                  <a:schemeClr val="dk2"/>
                </a:solidFill>
                <a:latin typeface="Times New Roman"/>
                <a:ea typeface="Times New Roman"/>
                <a:cs typeface="Times New Roman"/>
                <a:sym typeface="Times New Roman"/>
              </a:defRPr>
            </a:lvl7pPr>
            <a:lvl8pPr indent="0" lvl="7" marL="3200400" marR="0" rtl="0" algn="l">
              <a:spcBef>
                <a:spcPts val="320"/>
              </a:spcBef>
              <a:buClr>
                <a:schemeClr val="accent1"/>
              </a:buClr>
              <a:buFont typeface="Arial"/>
              <a:buNone/>
              <a:defRPr b="1" i="0" sz="1600" u="none" cap="none" strike="noStrike">
                <a:solidFill>
                  <a:schemeClr val="dk2"/>
                </a:solidFill>
                <a:latin typeface="Times New Roman"/>
                <a:ea typeface="Times New Roman"/>
                <a:cs typeface="Times New Roman"/>
                <a:sym typeface="Times New Roman"/>
              </a:defRPr>
            </a:lvl8pPr>
            <a:lvl9pPr indent="0" lvl="8" marL="3657600" marR="0" rtl="0" algn="l">
              <a:spcBef>
                <a:spcPts val="320"/>
              </a:spcBef>
              <a:buClr>
                <a:schemeClr val="accent1"/>
              </a:buClr>
              <a:buFont typeface="Arial"/>
              <a:buNone/>
              <a:defRPr b="1" i="0" sz="1600" u="none" cap="none" strike="noStrike">
                <a:solidFill>
                  <a:schemeClr val="dk2"/>
                </a:solidFill>
                <a:latin typeface="Times New Roman"/>
                <a:ea typeface="Times New Roman"/>
                <a:cs typeface="Times New Roman"/>
                <a:sym typeface="Times New Roman"/>
              </a:defRPr>
            </a:lvl9pPr>
          </a:lstStyle>
          <a:p/>
        </p:txBody>
      </p:sp>
      <p:sp>
        <p:nvSpPr>
          <p:cNvPr id="131" name="Shape 131"/>
          <p:cNvSpPr txBox="1"/>
          <p:nvPr>
            <p:ph idx="4" type="body"/>
          </p:nvPr>
        </p:nvSpPr>
        <p:spPr>
          <a:xfrm>
            <a:off x="4645151" y="1329263"/>
            <a:ext cx="3657600" cy="3048000"/>
          </a:xfrm>
          <a:prstGeom prst="rect">
            <a:avLst/>
          </a:prstGeom>
          <a:noFill/>
          <a:ln>
            <a:noFill/>
          </a:ln>
        </p:spPr>
        <p:txBody>
          <a:bodyPr anchorCtr="0" anchor="t" bIns="91425" lIns="91425" rIns="91425" tIns="91425"/>
          <a:lstStyle>
            <a:lvl1pPr indent="-121920" lvl="0" marL="274320" marR="0" rtl="0" algn="l">
              <a:spcBef>
                <a:spcPts val="480"/>
              </a:spcBef>
              <a:buClr>
                <a:schemeClr val="accent1"/>
              </a:buClr>
              <a:buSzPct val="100000"/>
              <a:buFont typeface="Arial"/>
              <a:buChar char="•"/>
              <a:defRPr b="0" i="0" sz="2400" u="none" cap="none" strike="noStrike">
                <a:solidFill>
                  <a:schemeClr val="dk2"/>
                </a:solidFill>
                <a:latin typeface="Times New Roman"/>
                <a:ea typeface="Times New Roman"/>
                <a:cs typeface="Times New Roman"/>
                <a:sym typeface="Times New Roman"/>
              </a:defRPr>
            </a:lvl1pPr>
            <a:lvl2pPr indent="-149859" lvl="1" marL="594360" marR="0" rtl="0" algn="l">
              <a:spcBef>
                <a:spcPts val="400"/>
              </a:spcBef>
              <a:buClr>
                <a:schemeClr val="accent1"/>
              </a:buClr>
              <a:buSzPct val="100000"/>
              <a:buFont typeface="Arial"/>
              <a:buChar char="•"/>
              <a:defRPr b="0" i="0" sz="2000" u="none" cap="none" strike="noStrike">
                <a:solidFill>
                  <a:schemeClr val="dk2"/>
                </a:solidFill>
                <a:latin typeface="Times New Roman"/>
                <a:ea typeface="Times New Roman"/>
                <a:cs typeface="Times New Roman"/>
                <a:sym typeface="Times New Roman"/>
              </a:defRPr>
            </a:lvl2pPr>
            <a:lvl3pPr indent="-119380" lvl="2" marL="86868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3pPr>
            <a:lvl4pPr indent="-127000" lvl="3" marL="114300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4pPr>
            <a:lvl5pPr indent="-127000" lvl="4" marL="137160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5pPr>
            <a:lvl6pPr indent="-134620" lvl="5" marL="164592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6pPr>
            <a:lvl7pPr indent="-136651" lvl="6" marL="1901951"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7pPr>
            <a:lvl8pPr indent="-137160" lvl="7" marL="219456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8pPr>
            <a:lvl9pPr indent="-132079" lvl="8" marL="246888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9pPr>
          </a:lstStyle>
          <a:p/>
        </p:txBody>
      </p:sp>
      <p:sp>
        <p:nvSpPr>
          <p:cNvPr id="132" name="Shape 132"/>
          <p:cNvSpPr txBox="1"/>
          <p:nvPr>
            <p:ph idx="10" type="dt"/>
          </p:nvPr>
        </p:nvSpPr>
        <p:spPr>
          <a:xfrm>
            <a:off x="6248400" y="6208776"/>
            <a:ext cx="2133600" cy="365099"/>
          </a:xfrm>
          <a:prstGeom prst="rect">
            <a:avLst/>
          </a:prstGeom>
          <a:noFill/>
          <a:ln>
            <a:noFill/>
          </a:ln>
        </p:spPr>
        <p:txBody>
          <a:bodyPr anchorCtr="0" anchor="ctr" bIns="91425" lIns="91425" rIns="91425" tIns="91425"/>
          <a:lstStyle>
            <a:lvl1pPr indent="0" lvl="0" marL="0" marR="0" rtl="0" algn="r">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3" name="Shape 133"/>
          <p:cNvSpPr txBox="1"/>
          <p:nvPr>
            <p:ph idx="11" type="ftr"/>
          </p:nvPr>
        </p:nvSpPr>
        <p:spPr>
          <a:xfrm>
            <a:off x="761999" y="6208776"/>
            <a:ext cx="4873800" cy="365099"/>
          </a:xfrm>
          <a:prstGeom prst="rect">
            <a:avLst/>
          </a:prstGeom>
          <a:noFill/>
          <a:ln>
            <a:noFill/>
          </a:ln>
        </p:spPr>
        <p:txBody>
          <a:bodyPr anchorCtr="0" anchor="ctr" bIns="91425" lIns="91425" rIns="91425" tIns="91425"/>
          <a:lstStyle>
            <a:lvl1pPr indent="0" lvl="0" marL="0" marR="0" rtl="0" algn="l">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4" name="Shape 134"/>
          <p:cNvSpPr txBox="1"/>
          <p:nvPr>
            <p:ph idx="12" type="sldNum"/>
          </p:nvPr>
        </p:nvSpPr>
        <p:spPr>
          <a:xfrm>
            <a:off x="7620000" y="5687567"/>
            <a:ext cx="7620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2400" u="none" cap="none" strike="noStrike">
                <a:solidFill>
                  <a:srgbClr val="262626"/>
                </a:solidFill>
                <a:latin typeface="Impact"/>
                <a:ea typeface="Impact"/>
                <a:cs typeface="Impact"/>
                <a:sym typeface="Impact"/>
              </a:rPr>
              <a:t>‹#›</a:t>
            </a:fld>
          </a:p>
        </p:txBody>
      </p:sp>
      <p:cxnSp>
        <p:nvCxnSpPr>
          <p:cNvPr id="135" name="Shape 135"/>
          <p:cNvCxnSpPr/>
          <p:nvPr/>
        </p:nvCxnSpPr>
        <p:spPr>
          <a:xfrm>
            <a:off x="758952" y="1249362"/>
            <a:ext cx="3657600" cy="1500"/>
          </a:xfrm>
          <a:prstGeom prst="straightConnector1">
            <a:avLst/>
          </a:prstGeom>
          <a:noFill/>
          <a:ln cap="flat" cmpd="sng" w="15875">
            <a:solidFill>
              <a:schemeClr val="accent1"/>
            </a:solidFill>
            <a:prstDash val="solid"/>
            <a:round/>
            <a:headEnd len="med" w="med" type="none"/>
            <a:tailEnd len="med" w="med" type="none"/>
          </a:ln>
        </p:spPr>
      </p:cxnSp>
      <p:cxnSp>
        <p:nvCxnSpPr>
          <p:cNvPr id="136" name="Shape 136"/>
          <p:cNvCxnSpPr/>
          <p:nvPr/>
        </p:nvCxnSpPr>
        <p:spPr>
          <a:xfrm>
            <a:off x="4645151" y="1249362"/>
            <a:ext cx="3657600" cy="150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37" name="Shape 137"/>
        <p:cNvGrpSpPr/>
        <p:nvPr/>
      </p:nvGrpSpPr>
      <p:grpSpPr>
        <a:xfrm>
          <a:off x="0" y="0"/>
          <a:ext cx="0" cy="0"/>
          <a:chOff x="0" y="0"/>
          <a:chExt cx="0" cy="0"/>
        </a:xfrm>
      </p:grpSpPr>
      <p:sp>
        <p:nvSpPr>
          <p:cNvPr id="138" name="Shape 138"/>
          <p:cNvSpPr txBox="1"/>
          <p:nvPr>
            <p:ph type="title"/>
          </p:nvPr>
        </p:nvSpPr>
        <p:spPr>
          <a:xfrm>
            <a:off x="762000" y="4572000"/>
            <a:ext cx="6781800" cy="1600200"/>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Impact"/>
              <a:buNone/>
              <a:defRPr b="0" i="0" sz="5400" u="none" cap="none" strike="noStrike">
                <a:solidFill>
                  <a:srgbClr val="262626"/>
                </a:solidFill>
                <a:latin typeface="Impact"/>
                <a:ea typeface="Impact"/>
                <a:cs typeface="Impact"/>
                <a:sym typeface="Impact"/>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39" name="Shape 139"/>
          <p:cNvSpPr txBox="1"/>
          <p:nvPr>
            <p:ph idx="10" type="dt"/>
          </p:nvPr>
        </p:nvSpPr>
        <p:spPr>
          <a:xfrm>
            <a:off x="6248400" y="6208776"/>
            <a:ext cx="2133600" cy="365099"/>
          </a:xfrm>
          <a:prstGeom prst="rect">
            <a:avLst/>
          </a:prstGeom>
          <a:noFill/>
          <a:ln>
            <a:noFill/>
          </a:ln>
        </p:spPr>
        <p:txBody>
          <a:bodyPr anchorCtr="0" anchor="ctr" bIns="91425" lIns="91425" rIns="91425" tIns="91425"/>
          <a:lstStyle>
            <a:lvl1pPr indent="0" lvl="0" marL="0" marR="0" rtl="0" algn="r">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0" name="Shape 140"/>
          <p:cNvSpPr txBox="1"/>
          <p:nvPr>
            <p:ph idx="11" type="ftr"/>
          </p:nvPr>
        </p:nvSpPr>
        <p:spPr>
          <a:xfrm>
            <a:off x="761999" y="6208776"/>
            <a:ext cx="4873800" cy="365099"/>
          </a:xfrm>
          <a:prstGeom prst="rect">
            <a:avLst/>
          </a:prstGeom>
          <a:noFill/>
          <a:ln>
            <a:noFill/>
          </a:ln>
        </p:spPr>
        <p:txBody>
          <a:bodyPr anchorCtr="0" anchor="ctr" bIns="91425" lIns="91425" rIns="91425" tIns="91425"/>
          <a:lstStyle>
            <a:lvl1pPr indent="0" lvl="0" marL="0" marR="0" rtl="0" algn="l">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1" name="Shape 141"/>
          <p:cNvSpPr txBox="1"/>
          <p:nvPr>
            <p:ph idx="12" type="sldNum"/>
          </p:nvPr>
        </p:nvSpPr>
        <p:spPr>
          <a:xfrm>
            <a:off x="7620000" y="5687567"/>
            <a:ext cx="7620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2400" u="none" cap="none" strike="noStrike">
                <a:solidFill>
                  <a:srgbClr val="262626"/>
                </a:solidFill>
                <a:latin typeface="Impact"/>
                <a:ea typeface="Impact"/>
                <a:cs typeface="Impact"/>
                <a:sym typeface="Impact"/>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2" name="Shape 142"/>
        <p:cNvGrpSpPr/>
        <p:nvPr/>
      </p:nvGrpSpPr>
      <p:grpSpPr>
        <a:xfrm>
          <a:off x="0" y="0"/>
          <a:ext cx="0" cy="0"/>
          <a:chOff x="0" y="0"/>
          <a:chExt cx="0" cy="0"/>
        </a:xfrm>
      </p:grpSpPr>
      <p:sp>
        <p:nvSpPr>
          <p:cNvPr id="143" name="Shape 143"/>
          <p:cNvSpPr txBox="1"/>
          <p:nvPr>
            <p:ph idx="10" type="dt"/>
          </p:nvPr>
        </p:nvSpPr>
        <p:spPr>
          <a:xfrm>
            <a:off x="6248400" y="6208776"/>
            <a:ext cx="2133600" cy="365099"/>
          </a:xfrm>
          <a:prstGeom prst="rect">
            <a:avLst/>
          </a:prstGeom>
          <a:noFill/>
          <a:ln>
            <a:noFill/>
          </a:ln>
        </p:spPr>
        <p:txBody>
          <a:bodyPr anchorCtr="0" anchor="ctr" bIns="91425" lIns="91425" rIns="91425" tIns="91425"/>
          <a:lstStyle>
            <a:lvl1pPr indent="0" lvl="0" marL="0" marR="0" rtl="0" algn="r">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4" name="Shape 144"/>
          <p:cNvSpPr txBox="1"/>
          <p:nvPr>
            <p:ph idx="11" type="ftr"/>
          </p:nvPr>
        </p:nvSpPr>
        <p:spPr>
          <a:xfrm>
            <a:off x="761999" y="6208776"/>
            <a:ext cx="4873800" cy="365099"/>
          </a:xfrm>
          <a:prstGeom prst="rect">
            <a:avLst/>
          </a:prstGeom>
          <a:noFill/>
          <a:ln>
            <a:noFill/>
          </a:ln>
        </p:spPr>
        <p:txBody>
          <a:bodyPr anchorCtr="0" anchor="ctr" bIns="91425" lIns="91425" rIns="91425" tIns="91425"/>
          <a:lstStyle>
            <a:lvl1pPr indent="0" lvl="0" marL="0" marR="0" rtl="0" algn="l">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5" name="Shape 145"/>
          <p:cNvSpPr txBox="1"/>
          <p:nvPr>
            <p:ph idx="12" type="sldNum"/>
          </p:nvPr>
        </p:nvSpPr>
        <p:spPr>
          <a:xfrm>
            <a:off x="7620000" y="5687567"/>
            <a:ext cx="7620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2400" u="none" cap="none" strike="noStrike">
                <a:solidFill>
                  <a:srgbClr val="262626"/>
                </a:solidFill>
                <a:latin typeface="Impact"/>
                <a:ea typeface="Impact"/>
                <a:cs typeface="Impact"/>
                <a:sym typeface="Impact"/>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46" name="Shape 146"/>
        <p:cNvGrpSpPr/>
        <p:nvPr/>
      </p:nvGrpSpPr>
      <p:grpSpPr>
        <a:xfrm>
          <a:off x="0" y="0"/>
          <a:ext cx="0" cy="0"/>
          <a:chOff x="0" y="0"/>
          <a:chExt cx="0" cy="0"/>
        </a:xfrm>
      </p:grpSpPr>
      <p:sp>
        <p:nvSpPr>
          <p:cNvPr id="147" name="Shape 147"/>
          <p:cNvSpPr txBox="1"/>
          <p:nvPr>
            <p:ph type="title"/>
          </p:nvPr>
        </p:nvSpPr>
        <p:spPr>
          <a:xfrm>
            <a:off x="762000" y="4572000"/>
            <a:ext cx="6784800" cy="1600200"/>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Impact"/>
              <a:buNone/>
              <a:defRPr b="0" i="0" sz="5400" u="none" cap="none" strike="noStrike">
                <a:solidFill>
                  <a:srgbClr val="262626"/>
                </a:solidFill>
                <a:latin typeface="Impact"/>
                <a:ea typeface="Impact"/>
                <a:cs typeface="Impact"/>
                <a:sym typeface="Impact"/>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48" name="Shape 148"/>
          <p:cNvSpPr txBox="1"/>
          <p:nvPr>
            <p:ph idx="1" type="body"/>
          </p:nvPr>
        </p:nvSpPr>
        <p:spPr>
          <a:xfrm>
            <a:off x="3710866" y="457200"/>
            <a:ext cx="4594800" cy="4114800"/>
          </a:xfrm>
          <a:prstGeom prst="rect">
            <a:avLst/>
          </a:prstGeom>
          <a:noFill/>
          <a:ln>
            <a:noFill/>
          </a:ln>
        </p:spPr>
        <p:txBody>
          <a:bodyPr anchorCtr="0" anchor="ctr" bIns="91425" lIns="91425" rIns="91425" tIns="91425"/>
          <a:lstStyle>
            <a:lvl1pPr indent="-121920" lvl="0" marL="274320" marR="0" rtl="0" algn="l">
              <a:spcBef>
                <a:spcPts val="480"/>
              </a:spcBef>
              <a:buClr>
                <a:schemeClr val="accent1"/>
              </a:buClr>
              <a:buSzPct val="100000"/>
              <a:buFont typeface="Arial"/>
              <a:buChar char="•"/>
              <a:defRPr b="0" i="0" sz="2400" u="none" cap="none" strike="noStrike">
                <a:solidFill>
                  <a:schemeClr val="dk2"/>
                </a:solidFill>
                <a:latin typeface="Times New Roman"/>
                <a:ea typeface="Times New Roman"/>
                <a:cs typeface="Times New Roman"/>
                <a:sym typeface="Times New Roman"/>
              </a:defRPr>
            </a:lvl1pPr>
            <a:lvl2pPr indent="-137159" lvl="1" marL="594360" marR="0" rtl="0" algn="l">
              <a:spcBef>
                <a:spcPts val="440"/>
              </a:spcBef>
              <a:buClr>
                <a:schemeClr val="accent1"/>
              </a:buClr>
              <a:buSzPct val="100000"/>
              <a:buFont typeface="Arial"/>
              <a:buChar char="•"/>
              <a:defRPr b="0" i="0" sz="2200" u="none" cap="none" strike="noStrike">
                <a:solidFill>
                  <a:schemeClr val="dk2"/>
                </a:solidFill>
                <a:latin typeface="Times New Roman"/>
                <a:ea typeface="Times New Roman"/>
                <a:cs typeface="Times New Roman"/>
                <a:sym typeface="Times New Roman"/>
              </a:defRPr>
            </a:lvl2pPr>
            <a:lvl3pPr indent="-106680" lvl="2" marL="868680" marR="0" rtl="0" algn="l">
              <a:spcBef>
                <a:spcPts val="400"/>
              </a:spcBef>
              <a:buClr>
                <a:schemeClr val="accent1"/>
              </a:buClr>
              <a:buSzPct val="100000"/>
              <a:buFont typeface="Arial"/>
              <a:buChar char="•"/>
              <a:defRPr b="0" i="0" sz="2000" u="none" cap="none" strike="noStrike">
                <a:solidFill>
                  <a:schemeClr val="dk2"/>
                </a:solidFill>
                <a:latin typeface="Times New Roman"/>
                <a:ea typeface="Times New Roman"/>
                <a:cs typeface="Times New Roman"/>
                <a:sym typeface="Times New Roman"/>
              </a:defRPr>
            </a:lvl3pPr>
            <a:lvl4pPr indent="-114300" lvl="3" marL="11430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4pPr>
            <a:lvl5pPr indent="-114300" lvl="4" marL="13716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5pPr>
            <a:lvl6pPr indent="-109220" lvl="5" marL="1645920" marR="0" rtl="0" algn="l">
              <a:spcBef>
                <a:spcPts val="400"/>
              </a:spcBef>
              <a:buClr>
                <a:schemeClr val="accent1"/>
              </a:buClr>
              <a:buSzPct val="100000"/>
              <a:buFont typeface="Arial"/>
              <a:buChar char="•"/>
              <a:defRPr b="0" i="0" sz="2000" u="none" cap="none" strike="noStrike">
                <a:solidFill>
                  <a:schemeClr val="dk2"/>
                </a:solidFill>
                <a:latin typeface="Times New Roman"/>
                <a:ea typeface="Times New Roman"/>
                <a:cs typeface="Times New Roman"/>
                <a:sym typeface="Times New Roman"/>
              </a:defRPr>
            </a:lvl6pPr>
            <a:lvl7pPr indent="-111251" lvl="6" marL="1901951" marR="0" rtl="0" algn="l">
              <a:spcBef>
                <a:spcPts val="400"/>
              </a:spcBef>
              <a:buClr>
                <a:schemeClr val="accent1"/>
              </a:buClr>
              <a:buSzPct val="100000"/>
              <a:buFont typeface="Arial"/>
              <a:buChar char="•"/>
              <a:defRPr b="0" i="0" sz="2000" u="none" cap="none" strike="noStrike">
                <a:solidFill>
                  <a:schemeClr val="dk2"/>
                </a:solidFill>
                <a:latin typeface="Times New Roman"/>
                <a:ea typeface="Times New Roman"/>
                <a:cs typeface="Times New Roman"/>
                <a:sym typeface="Times New Roman"/>
              </a:defRPr>
            </a:lvl7pPr>
            <a:lvl8pPr indent="-111760" lvl="7" marL="2194560" marR="0" rtl="0" algn="l">
              <a:spcBef>
                <a:spcPts val="400"/>
              </a:spcBef>
              <a:buClr>
                <a:schemeClr val="accent1"/>
              </a:buClr>
              <a:buSzPct val="100000"/>
              <a:buFont typeface="Arial"/>
              <a:buChar char="•"/>
              <a:defRPr b="0" i="0" sz="2000" u="none" cap="none" strike="noStrike">
                <a:solidFill>
                  <a:schemeClr val="dk2"/>
                </a:solidFill>
                <a:latin typeface="Times New Roman"/>
                <a:ea typeface="Times New Roman"/>
                <a:cs typeface="Times New Roman"/>
                <a:sym typeface="Times New Roman"/>
              </a:defRPr>
            </a:lvl8pPr>
            <a:lvl9pPr indent="-106679" lvl="8" marL="2468880" marR="0" rtl="0" algn="l">
              <a:spcBef>
                <a:spcPts val="400"/>
              </a:spcBef>
              <a:buClr>
                <a:schemeClr val="accent1"/>
              </a:buClr>
              <a:buSzPct val="100000"/>
              <a:buFont typeface="Arial"/>
              <a:buChar char="•"/>
              <a:defRPr b="0" i="0" sz="2000" u="none" cap="none" strike="noStrike">
                <a:solidFill>
                  <a:schemeClr val="dk2"/>
                </a:solidFill>
                <a:latin typeface="Times New Roman"/>
                <a:ea typeface="Times New Roman"/>
                <a:cs typeface="Times New Roman"/>
                <a:sym typeface="Times New Roman"/>
              </a:defRPr>
            </a:lvl9pPr>
          </a:lstStyle>
          <a:p/>
        </p:txBody>
      </p:sp>
      <p:sp>
        <p:nvSpPr>
          <p:cNvPr id="149" name="Shape 149"/>
          <p:cNvSpPr txBox="1"/>
          <p:nvPr>
            <p:ph idx="2" type="body"/>
          </p:nvPr>
        </p:nvSpPr>
        <p:spPr>
          <a:xfrm>
            <a:off x="762000" y="457200"/>
            <a:ext cx="2673600" cy="4114800"/>
          </a:xfrm>
          <a:prstGeom prst="rect">
            <a:avLst/>
          </a:prstGeom>
          <a:noFill/>
          <a:ln>
            <a:noFill/>
          </a:ln>
        </p:spPr>
        <p:txBody>
          <a:bodyPr anchorCtr="0" anchor="ctr" bIns="91425" lIns="91425" rIns="91425" tIns="91425"/>
          <a:lstStyle>
            <a:lvl1pPr indent="0" lvl="0" marL="0" marR="0" rtl="0" algn="l">
              <a:spcBef>
                <a:spcPts val="420"/>
              </a:spcBef>
              <a:buClr>
                <a:schemeClr val="accent1"/>
              </a:buClr>
              <a:buFont typeface="Arial"/>
              <a:buNone/>
              <a:defRPr b="0" i="0" sz="2100" u="none" cap="none" strike="noStrike">
                <a:solidFill>
                  <a:schemeClr val="dk2"/>
                </a:solidFill>
                <a:latin typeface="Times New Roman"/>
                <a:ea typeface="Times New Roman"/>
                <a:cs typeface="Times New Roman"/>
                <a:sym typeface="Times New Roman"/>
              </a:defRPr>
            </a:lvl1pPr>
            <a:lvl2pPr indent="0" lvl="1" marL="457200" marR="0" rtl="0" algn="l">
              <a:spcBef>
                <a:spcPts val="240"/>
              </a:spcBef>
              <a:buClr>
                <a:schemeClr val="accent1"/>
              </a:buClr>
              <a:buFont typeface="Arial"/>
              <a:buNone/>
              <a:defRPr b="0" i="0" sz="1200" u="none" cap="none" strike="noStrike">
                <a:solidFill>
                  <a:schemeClr val="dk2"/>
                </a:solidFill>
                <a:latin typeface="Times New Roman"/>
                <a:ea typeface="Times New Roman"/>
                <a:cs typeface="Times New Roman"/>
                <a:sym typeface="Times New Roman"/>
              </a:defRPr>
            </a:lvl2pPr>
            <a:lvl3pPr indent="0" lvl="2" marL="914400" marR="0" rtl="0" algn="l">
              <a:spcBef>
                <a:spcPts val="200"/>
              </a:spcBef>
              <a:buClr>
                <a:schemeClr val="accent1"/>
              </a:buClr>
              <a:buFont typeface="Arial"/>
              <a:buNone/>
              <a:defRPr b="0" i="0" sz="1000" u="none" cap="none" strike="noStrike">
                <a:solidFill>
                  <a:schemeClr val="dk2"/>
                </a:solidFill>
                <a:latin typeface="Times New Roman"/>
                <a:ea typeface="Times New Roman"/>
                <a:cs typeface="Times New Roman"/>
                <a:sym typeface="Times New Roman"/>
              </a:defRPr>
            </a:lvl3pPr>
            <a:lvl4pPr indent="0" lvl="3" marL="1371600" marR="0" rtl="0" algn="l">
              <a:spcBef>
                <a:spcPts val="180"/>
              </a:spcBef>
              <a:buClr>
                <a:schemeClr val="accent1"/>
              </a:buClr>
              <a:buFont typeface="Arial"/>
              <a:buNone/>
              <a:defRPr b="0" i="0" sz="900" u="none" cap="none" strike="noStrike">
                <a:solidFill>
                  <a:schemeClr val="dk2"/>
                </a:solidFill>
                <a:latin typeface="Times New Roman"/>
                <a:ea typeface="Times New Roman"/>
                <a:cs typeface="Times New Roman"/>
                <a:sym typeface="Times New Roman"/>
              </a:defRPr>
            </a:lvl4pPr>
            <a:lvl5pPr indent="0" lvl="4" marL="1828800" marR="0" rtl="0" algn="l">
              <a:spcBef>
                <a:spcPts val="180"/>
              </a:spcBef>
              <a:buClr>
                <a:schemeClr val="accent1"/>
              </a:buClr>
              <a:buFont typeface="Arial"/>
              <a:buNone/>
              <a:defRPr b="0" i="0" sz="900" u="none" cap="none" strike="noStrike">
                <a:solidFill>
                  <a:schemeClr val="dk2"/>
                </a:solidFill>
                <a:latin typeface="Times New Roman"/>
                <a:ea typeface="Times New Roman"/>
                <a:cs typeface="Times New Roman"/>
                <a:sym typeface="Times New Roman"/>
              </a:defRPr>
            </a:lvl5pPr>
            <a:lvl6pPr indent="0" lvl="5" marL="2286000" marR="0" rtl="0" algn="l">
              <a:spcBef>
                <a:spcPts val="180"/>
              </a:spcBef>
              <a:buClr>
                <a:schemeClr val="accent1"/>
              </a:buClr>
              <a:buFont typeface="Arial"/>
              <a:buNone/>
              <a:defRPr b="0" i="0" sz="900" u="none" cap="none" strike="noStrike">
                <a:solidFill>
                  <a:schemeClr val="dk2"/>
                </a:solidFill>
                <a:latin typeface="Times New Roman"/>
                <a:ea typeface="Times New Roman"/>
                <a:cs typeface="Times New Roman"/>
                <a:sym typeface="Times New Roman"/>
              </a:defRPr>
            </a:lvl6pPr>
            <a:lvl7pPr indent="0" lvl="6" marL="2743200" marR="0" rtl="0" algn="l">
              <a:spcBef>
                <a:spcPts val="180"/>
              </a:spcBef>
              <a:buClr>
                <a:schemeClr val="accent1"/>
              </a:buClr>
              <a:buFont typeface="Arial"/>
              <a:buNone/>
              <a:defRPr b="0" i="0" sz="900" u="none" cap="none" strike="noStrike">
                <a:solidFill>
                  <a:schemeClr val="dk2"/>
                </a:solidFill>
                <a:latin typeface="Times New Roman"/>
                <a:ea typeface="Times New Roman"/>
                <a:cs typeface="Times New Roman"/>
                <a:sym typeface="Times New Roman"/>
              </a:defRPr>
            </a:lvl7pPr>
            <a:lvl8pPr indent="0" lvl="7" marL="3200400" marR="0" rtl="0" algn="l">
              <a:spcBef>
                <a:spcPts val="180"/>
              </a:spcBef>
              <a:buClr>
                <a:schemeClr val="accent1"/>
              </a:buClr>
              <a:buFont typeface="Arial"/>
              <a:buNone/>
              <a:defRPr b="0" i="0" sz="900" u="none" cap="none" strike="noStrike">
                <a:solidFill>
                  <a:schemeClr val="dk2"/>
                </a:solidFill>
                <a:latin typeface="Times New Roman"/>
                <a:ea typeface="Times New Roman"/>
                <a:cs typeface="Times New Roman"/>
                <a:sym typeface="Times New Roman"/>
              </a:defRPr>
            </a:lvl8pPr>
            <a:lvl9pPr indent="0" lvl="8" marL="3657600" marR="0" rtl="0" algn="l">
              <a:spcBef>
                <a:spcPts val="180"/>
              </a:spcBef>
              <a:buClr>
                <a:schemeClr val="accent1"/>
              </a:buClr>
              <a:buFont typeface="Arial"/>
              <a:buNone/>
              <a:defRPr b="0" i="0" sz="900" u="none" cap="none" strike="noStrike">
                <a:solidFill>
                  <a:schemeClr val="dk2"/>
                </a:solidFill>
                <a:latin typeface="Times New Roman"/>
                <a:ea typeface="Times New Roman"/>
                <a:cs typeface="Times New Roman"/>
                <a:sym typeface="Times New Roman"/>
              </a:defRPr>
            </a:lvl9pPr>
          </a:lstStyle>
          <a:p/>
        </p:txBody>
      </p:sp>
      <p:sp>
        <p:nvSpPr>
          <p:cNvPr id="150" name="Shape 150"/>
          <p:cNvSpPr txBox="1"/>
          <p:nvPr>
            <p:ph idx="10" type="dt"/>
          </p:nvPr>
        </p:nvSpPr>
        <p:spPr>
          <a:xfrm>
            <a:off x="6248400" y="6208776"/>
            <a:ext cx="2133600" cy="365099"/>
          </a:xfrm>
          <a:prstGeom prst="rect">
            <a:avLst/>
          </a:prstGeom>
          <a:noFill/>
          <a:ln>
            <a:noFill/>
          </a:ln>
        </p:spPr>
        <p:txBody>
          <a:bodyPr anchorCtr="0" anchor="ctr" bIns="91425" lIns="91425" rIns="91425" tIns="91425"/>
          <a:lstStyle>
            <a:lvl1pPr indent="0" lvl="0" marL="0" marR="0" rtl="0" algn="r">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51" name="Shape 151"/>
          <p:cNvSpPr txBox="1"/>
          <p:nvPr>
            <p:ph idx="11" type="ftr"/>
          </p:nvPr>
        </p:nvSpPr>
        <p:spPr>
          <a:xfrm>
            <a:off x="761999" y="6208776"/>
            <a:ext cx="4873800" cy="365099"/>
          </a:xfrm>
          <a:prstGeom prst="rect">
            <a:avLst/>
          </a:prstGeom>
          <a:noFill/>
          <a:ln>
            <a:noFill/>
          </a:ln>
        </p:spPr>
        <p:txBody>
          <a:bodyPr anchorCtr="0" anchor="ctr" bIns="91425" lIns="91425" rIns="91425" tIns="91425"/>
          <a:lstStyle>
            <a:lvl1pPr indent="0" lvl="0" marL="0" marR="0" rtl="0" algn="l">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52" name="Shape 152"/>
          <p:cNvSpPr txBox="1"/>
          <p:nvPr>
            <p:ph idx="12" type="sldNum"/>
          </p:nvPr>
        </p:nvSpPr>
        <p:spPr>
          <a:xfrm>
            <a:off x="7620000" y="5687567"/>
            <a:ext cx="7620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2400" u="none" cap="none" strike="noStrike">
                <a:solidFill>
                  <a:srgbClr val="262626"/>
                </a:solidFill>
                <a:latin typeface="Impact"/>
                <a:ea typeface="Impact"/>
                <a:cs typeface="Impact"/>
                <a:sym typeface="Impact"/>
              </a:rPr>
              <a:t>‹#›</a:t>
            </a:fld>
          </a:p>
        </p:txBody>
      </p:sp>
      <p:cxnSp>
        <p:nvCxnSpPr>
          <p:cNvPr id="153" name="Shape 153"/>
          <p:cNvCxnSpPr/>
          <p:nvPr/>
        </p:nvCxnSpPr>
        <p:spPr>
          <a:xfrm rot="5400000">
            <a:off x="1677237" y="2514643"/>
            <a:ext cx="3810000" cy="1500"/>
          </a:xfrm>
          <a:prstGeom prst="straightConnector1">
            <a:avLst/>
          </a:prstGeom>
          <a:noFill/>
          <a:ln cap="flat" cmpd="sng" w="15875">
            <a:solidFill>
              <a:srgbClr val="979797"/>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502920" y="4983480"/>
            <a:ext cx="8183880" cy="1051560"/>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502920" y="530352"/>
            <a:ext cx="8183880" cy="4187952"/>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Verdana"/>
                <a:ea typeface="Verdana"/>
                <a:cs typeface="Verdana"/>
                <a:sym typeface="Verdana"/>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Verdana"/>
                <a:ea typeface="Verdana"/>
                <a:cs typeface="Verdana"/>
                <a:sym typeface="Verdana"/>
              </a:defRPr>
            </a:lvl2pPr>
            <a:lvl3pPr indent="-49783" lvl="2" marL="786384" marR="0" rtl="0" algn="l">
              <a:spcBef>
                <a:spcPts val="250"/>
              </a:spcBef>
              <a:buClr>
                <a:srgbClr val="EF323E"/>
              </a:buClr>
              <a:buSzPct val="100000"/>
              <a:buFont typeface="Noto Sans Symbols"/>
              <a:buChar char="⚫"/>
              <a:defRPr b="0" i="0" sz="2200" u="none" cap="none" strike="noStrike">
                <a:solidFill>
                  <a:schemeClr val="dk1"/>
                </a:solidFill>
                <a:latin typeface="Verdana"/>
                <a:ea typeface="Verdana"/>
                <a:cs typeface="Verdana"/>
                <a:sym typeface="Verdana"/>
              </a:defRPr>
            </a:lvl3pPr>
            <a:lvl4pPr indent="-50800" lvl="3" marL="1024128" marR="0" rtl="0" algn="l">
              <a:spcBef>
                <a:spcPts val="230"/>
              </a:spcBef>
              <a:buClr>
                <a:srgbClr val="EF323E"/>
              </a:buClr>
              <a:buSzPct val="112000"/>
              <a:buFont typeface="Verdana"/>
              <a:buChar char="◦"/>
              <a:defRPr b="0" i="0" sz="19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24" name="Shape 24"/>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spcBef>
                <a:spcPts val="0"/>
              </a:spcBef>
              <a:buNone/>
              <a:defRPr b="0" i="0" sz="1000" u="none" cap="none" strike="noStrike">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25" name="Shape 25"/>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spcBef>
                <a:spcPts val="0"/>
              </a:spcBef>
              <a:buNone/>
              <a:defRPr b="0" i="0" sz="1000" u="none" cap="none" strike="noStrike">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26" name="Shape 26"/>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CA" sz="1000" u="none" cap="none" strike="noStrike">
                <a:solidFill>
                  <a:srgbClr val="A5A298"/>
                </a:solidFill>
                <a:latin typeface="Verdana"/>
                <a:ea typeface="Verdana"/>
                <a:cs typeface="Verdana"/>
                <a:sym typeface="Verdana"/>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54" name="Shape 154"/>
        <p:cNvGrpSpPr/>
        <p:nvPr/>
      </p:nvGrpSpPr>
      <p:grpSpPr>
        <a:xfrm>
          <a:off x="0" y="0"/>
          <a:ext cx="0" cy="0"/>
          <a:chOff x="0" y="0"/>
          <a:chExt cx="0" cy="0"/>
        </a:xfrm>
      </p:grpSpPr>
      <p:sp>
        <p:nvSpPr>
          <p:cNvPr id="155" name="Shape 155"/>
          <p:cNvSpPr txBox="1"/>
          <p:nvPr>
            <p:ph type="title"/>
          </p:nvPr>
        </p:nvSpPr>
        <p:spPr>
          <a:xfrm>
            <a:off x="758952" y="4572000"/>
            <a:ext cx="6784800" cy="1600200"/>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Impact"/>
              <a:buNone/>
              <a:defRPr b="0" i="0" sz="5400" u="none" cap="none" strike="noStrike">
                <a:solidFill>
                  <a:srgbClr val="262626"/>
                </a:solidFill>
                <a:latin typeface="Impact"/>
                <a:ea typeface="Impact"/>
                <a:cs typeface="Impact"/>
                <a:sym typeface="Impact"/>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56" name="Shape 156"/>
          <p:cNvSpPr/>
          <p:nvPr>
            <p:ph idx="2" type="pic"/>
          </p:nvPr>
        </p:nvSpPr>
        <p:spPr>
          <a:xfrm>
            <a:off x="777239" y="457200"/>
            <a:ext cx="7543800" cy="2895600"/>
          </a:xfrm>
          <a:prstGeom prst="rect">
            <a:avLst/>
          </a:prstGeom>
          <a:noFill/>
          <a:ln cap="flat" cmpd="sng" w="9525">
            <a:solidFill>
              <a:schemeClr val="dk2"/>
            </a:solidFill>
            <a:prstDash val="solid"/>
            <a:round/>
            <a:headEnd len="med" w="med" type="none"/>
            <a:tailEnd len="med" w="med" type="none"/>
          </a:ln>
        </p:spPr>
        <p:txBody>
          <a:bodyPr anchorCtr="0" anchor="ctr" bIns="91425" lIns="91425" rIns="91425" tIns="91425"/>
          <a:lstStyle>
            <a:lvl1pPr indent="0" lvl="0" marL="0" marR="0" rtl="0" algn="l">
              <a:spcBef>
                <a:spcPts val="640"/>
              </a:spcBef>
              <a:buClr>
                <a:schemeClr val="accent1"/>
              </a:buClr>
              <a:buFont typeface="Arial"/>
              <a:buNone/>
              <a:defRPr b="0" i="0" sz="3200" u="none" cap="none" strike="noStrike">
                <a:solidFill>
                  <a:schemeClr val="dk2"/>
                </a:solidFill>
                <a:latin typeface="Times New Roman"/>
                <a:ea typeface="Times New Roman"/>
                <a:cs typeface="Times New Roman"/>
                <a:sym typeface="Times New Roman"/>
              </a:defRPr>
            </a:lvl1pPr>
            <a:lvl2pPr indent="0" lvl="1" marL="457200" marR="0" rtl="0" algn="l">
              <a:spcBef>
                <a:spcPts val="560"/>
              </a:spcBef>
              <a:buClr>
                <a:schemeClr val="accent1"/>
              </a:buClr>
              <a:buFont typeface="Arial"/>
              <a:buNone/>
              <a:defRPr b="0" i="0" sz="2800" u="none" cap="none" strike="noStrike">
                <a:solidFill>
                  <a:schemeClr val="dk2"/>
                </a:solidFill>
                <a:latin typeface="Times New Roman"/>
                <a:ea typeface="Times New Roman"/>
                <a:cs typeface="Times New Roman"/>
                <a:sym typeface="Times New Roman"/>
              </a:defRPr>
            </a:lvl2pPr>
            <a:lvl3pPr indent="0" lvl="2" marL="914400" marR="0" rtl="0" algn="l">
              <a:spcBef>
                <a:spcPts val="480"/>
              </a:spcBef>
              <a:buClr>
                <a:schemeClr val="accent1"/>
              </a:buClr>
              <a:buFont typeface="Arial"/>
              <a:buNone/>
              <a:defRPr b="0" i="0" sz="2400" u="none" cap="none" strike="noStrike">
                <a:solidFill>
                  <a:schemeClr val="dk2"/>
                </a:solidFill>
                <a:latin typeface="Times New Roman"/>
                <a:ea typeface="Times New Roman"/>
                <a:cs typeface="Times New Roman"/>
                <a:sym typeface="Times New Roman"/>
              </a:defRPr>
            </a:lvl3pPr>
            <a:lvl4pPr indent="0" lvl="3" marL="1371600" marR="0" rtl="0" algn="l">
              <a:spcBef>
                <a:spcPts val="400"/>
              </a:spcBef>
              <a:buClr>
                <a:schemeClr val="accent1"/>
              </a:buClr>
              <a:buFont typeface="Arial"/>
              <a:buNone/>
              <a:defRPr b="0" i="0" sz="2000" u="none" cap="none" strike="noStrike">
                <a:solidFill>
                  <a:schemeClr val="dk2"/>
                </a:solidFill>
                <a:latin typeface="Times New Roman"/>
                <a:ea typeface="Times New Roman"/>
                <a:cs typeface="Times New Roman"/>
                <a:sym typeface="Times New Roman"/>
              </a:defRPr>
            </a:lvl4pPr>
            <a:lvl5pPr indent="0" lvl="4" marL="1828800" marR="0" rtl="0" algn="l">
              <a:spcBef>
                <a:spcPts val="400"/>
              </a:spcBef>
              <a:buClr>
                <a:schemeClr val="accent1"/>
              </a:buClr>
              <a:buFont typeface="Arial"/>
              <a:buNone/>
              <a:defRPr b="0" i="0" sz="2000" u="none" cap="none" strike="noStrike">
                <a:solidFill>
                  <a:schemeClr val="dk2"/>
                </a:solidFill>
                <a:latin typeface="Times New Roman"/>
                <a:ea typeface="Times New Roman"/>
                <a:cs typeface="Times New Roman"/>
                <a:sym typeface="Times New Roman"/>
              </a:defRPr>
            </a:lvl5pPr>
            <a:lvl6pPr indent="0" lvl="5" marL="2286000" marR="0" rtl="0" algn="l">
              <a:spcBef>
                <a:spcPts val="400"/>
              </a:spcBef>
              <a:buClr>
                <a:schemeClr val="accent1"/>
              </a:buClr>
              <a:buFont typeface="Arial"/>
              <a:buNone/>
              <a:defRPr b="0" i="0" sz="2000" u="none" cap="none" strike="noStrike">
                <a:solidFill>
                  <a:schemeClr val="dk2"/>
                </a:solidFill>
                <a:latin typeface="Times New Roman"/>
                <a:ea typeface="Times New Roman"/>
                <a:cs typeface="Times New Roman"/>
                <a:sym typeface="Times New Roman"/>
              </a:defRPr>
            </a:lvl6pPr>
            <a:lvl7pPr indent="0" lvl="6" marL="2743200" marR="0" rtl="0" algn="l">
              <a:spcBef>
                <a:spcPts val="400"/>
              </a:spcBef>
              <a:buClr>
                <a:schemeClr val="accent1"/>
              </a:buClr>
              <a:buFont typeface="Arial"/>
              <a:buNone/>
              <a:defRPr b="0" i="0" sz="2000" u="none" cap="none" strike="noStrike">
                <a:solidFill>
                  <a:schemeClr val="dk2"/>
                </a:solidFill>
                <a:latin typeface="Times New Roman"/>
                <a:ea typeface="Times New Roman"/>
                <a:cs typeface="Times New Roman"/>
                <a:sym typeface="Times New Roman"/>
              </a:defRPr>
            </a:lvl7pPr>
            <a:lvl8pPr indent="0" lvl="7" marL="3200400" marR="0" rtl="0" algn="l">
              <a:spcBef>
                <a:spcPts val="400"/>
              </a:spcBef>
              <a:buClr>
                <a:schemeClr val="accent1"/>
              </a:buClr>
              <a:buFont typeface="Arial"/>
              <a:buNone/>
              <a:defRPr b="0" i="0" sz="2000" u="none" cap="none" strike="noStrike">
                <a:solidFill>
                  <a:schemeClr val="dk2"/>
                </a:solidFill>
                <a:latin typeface="Times New Roman"/>
                <a:ea typeface="Times New Roman"/>
                <a:cs typeface="Times New Roman"/>
                <a:sym typeface="Times New Roman"/>
              </a:defRPr>
            </a:lvl8pPr>
            <a:lvl9pPr indent="0" lvl="8" marL="3657600" marR="0" rtl="0" algn="l">
              <a:spcBef>
                <a:spcPts val="400"/>
              </a:spcBef>
              <a:buClr>
                <a:schemeClr val="accent1"/>
              </a:buClr>
              <a:buFont typeface="Arial"/>
              <a:buNone/>
              <a:defRPr b="0" i="0" sz="2000" u="none" cap="none" strike="noStrike">
                <a:solidFill>
                  <a:schemeClr val="dk2"/>
                </a:solidFill>
                <a:latin typeface="Times New Roman"/>
                <a:ea typeface="Times New Roman"/>
                <a:cs typeface="Times New Roman"/>
                <a:sym typeface="Times New Roman"/>
              </a:defRPr>
            </a:lvl9pPr>
          </a:lstStyle>
          <a:p/>
        </p:txBody>
      </p:sp>
      <p:sp>
        <p:nvSpPr>
          <p:cNvPr id="157" name="Shape 157"/>
          <p:cNvSpPr txBox="1"/>
          <p:nvPr>
            <p:ph idx="1" type="body"/>
          </p:nvPr>
        </p:nvSpPr>
        <p:spPr>
          <a:xfrm>
            <a:off x="850391" y="3505200"/>
            <a:ext cx="7391400" cy="804900"/>
          </a:xfrm>
          <a:prstGeom prst="rect">
            <a:avLst/>
          </a:prstGeom>
          <a:noFill/>
          <a:ln>
            <a:noFill/>
          </a:ln>
        </p:spPr>
        <p:txBody>
          <a:bodyPr anchorCtr="0" anchor="t" bIns="91425" lIns="91425" rIns="91425" tIns="91425"/>
          <a:lstStyle>
            <a:lvl1pPr indent="0" lvl="0" marL="0" marR="0" rtl="0" algn="l">
              <a:spcBef>
                <a:spcPts val="360"/>
              </a:spcBef>
              <a:buClr>
                <a:schemeClr val="accent1"/>
              </a:buClr>
              <a:buFont typeface="Arial"/>
              <a:buNone/>
              <a:defRPr b="0" i="0" sz="1800" u="none" cap="none" strike="noStrike">
                <a:solidFill>
                  <a:schemeClr val="dk2"/>
                </a:solidFill>
                <a:latin typeface="Times New Roman"/>
                <a:ea typeface="Times New Roman"/>
                <a:cs typeface="Times New Roman"/>
                <a:sym typeface="Times New Roman"/>
              </a:defRPr>
            </a:lvl1pPr>
            <a:lvl2pPr indent="0" lvl="1" marL="457200" marR="0" rtl="0" algn="l">
              <a:spcBef>
                <a:spcPts val="240"/>
              </a:spcBef>
              <a:buClr>
                <a:schemeClr val="accent1"/>
              </a:buClr>
              <a:buFont typeface="Arial"/>
              <a:buNone/>
              <a:defRPr b="0" i="0" sz="1200" u="none" cap="none" strike="noStrike">
                <a:solidFill>
                  <a:schemeClr val="dk2"/>
                </a:solidFill>
                <a:latin typeface="Times New Roman"/>
                <a:ea typeface="Times New Roman"/>
                <a:cs typeface="Times New Roman"/>
                <a:sym typeface="Times New Roman"/>
              </a:defRPr>
            </a:lvl2pPr>
            <a:lvl3pPr indent="0" lvl="2" marL="914400" marR="0" rtl="0" algn="l">
              <a:spcBef>
                <a:spcPts val="200"/>
              </a:spcBef>
              <a:buClr>
                <a:schemeClr val="accent1"/>
              </a:buClr>
              <a:buFont typeface="Arial"/>
              <a:buNone/>
              <a:defRPr b="0" i="0" sz="1000" u="none" cap="none" strike="noStrike">
                <a:solidFill>
                  <a:schemeClr val="dk2"/>
                </a:solidFill>
                <a:latin typeface="Times New Roman"/>
                <a:ea typeface="Times New Roman"/>
                <a:cs typeface="Times New Roman"/>
                <a:sym typeface="Times New Roman"/>
              </a:defRPr>
            </a:lvl3pPr>
            <a:lvl4pPr indent="0" lvl="3" marL="1371600" marR="0" rtl="0" algn="l">
              <a:spcBef>
                <a:spcPts val="180"/>
              </a:spcBef>
              <a:buClr>
                <a:schemeClr val="accent1"/>
              </a:buClr>
              <a:buFont typeface="Arial"/>
              <a:buNone/>
              <a:defRPr b="0" i="0" sz="900" u="none" cap="none" strike="noStrike">
                <a:solidFill>
                  <a:schemeClr val="dk2"/>
                </a:solidFill>
                <a:latin typeface="Times New Roman"/>
                <a:ea typeface="Times New Roman"/>
                <a:cs typeface="Times New Roman"/>
                <a:sym typeface="Times New Roman"/>
              </a:defRPr>
            </a:lvl4pPr>
            <a:lvl5pPr indent="0" lvl="4" marL="1828800" marR="0" rtl="0" algn="l">
              <a:spcBef>
                <a:spcPts val="180"/>
              </a:spcBef>
              <a:buClr>
                <a:schemeClr val="accent1"/>
              </a:buClr>
              <a:buFont typeface="Arial"/>
              <a:buNone/>
              <a:defRPr b="0" i="0" sz="900" u="none" cap="none" strike="noStrike">
                <a:solidFill>
                  <a:schemeClr val="dk2"/>
                </a:solidFill>
                <a:latin typeface="Times New Roman"/>
                <a:ea typeface="Times New Roman"/>
                <a:cs typeface="Times New Roman"/>
                <a:sym typeface="Times New Roman"/>
              </a:defRPr>
            </a:lvl5pPr>
            <a:lvl6pPr indent="0" lvl="5" marL="2286000" marR="0" rtl="0" algn="l">
              <a:spcBef>
                <a:spcPts val="180"/>
              </a:spcBef>
              <a:buClr>
                <a:schemeClr val="accent1"/>
              </a:buClr>
              <a:buFont typeface="Arial"/>
              <a:buNone/>
              <a:defRPr b="0" i="0" sz="900" u="none" cap="none" strike="noStrike">
                <a:solidFill>
                  <a:schemeClr val="dk2"/>
                </a:solidFill>
                <a:latin typeface="Times New Roman"/>
                <a:ea typeface="Times New Roman"/>
                <a:cs typeface="Times New Roman"/>
                <a:sym typeface="Times New Roman"/>
              </a:defRPr>
            </a:lvl6pPr>
            <a:lvl7pPr indent="0" lvl="6" marL="2743200" marR="0" rtl="0" algn="l">
              <a:spcBef>
                <a:spcPts val="180"/>
              </a:spcBef>
              <a:buClr>
                <a:schemeClr val="accent1"/>
              </a:buClr>
              <a:buFont typeface="Arial"/>
              <a:buNone/>
              <a:defRPr b="0" i="0" sz="900" u="none" cap="none" strike="noStrike">
                <a:solidFill>
                  <a:schemeClr val="dk2"/>
                </a:solidFill>
                <a:latin typeface="Times New Roman"/>
                <a:ea typeface="Times New Roman"/>
                <a:cs typeface="Times New Roman"/>
                <a:sym typeface="Times New Roman"/>
              </a:defRPr>
            </a:lvl7pPr>
            <a:lvl8pPr indent="0" lvl="7" marL="3200400" marR="0" rtl="0" algn="l">
              <a:spcBef>
                <a:spcPts val="180"/>
              </a:spcBef>
              <a:buClr>
                <a:schemeClr val="accent1"/>
              </a:buClr>
              <a:buFont typeface="Arial"/>
              <a:buNone/>
              <a:defRPr b="0" i="0" sz="900" u="none" cap="none" strike="noStrike">
                <a:solidFill>
                  <a:schemeClr val="dk2"/>
                </a:solidFill>
                <a:latin typeface="Times New Roman"/>
                <a:ea typeface="Times New Roman"/>
                <a:cs typeface="Times New Roman"/>
                <a:sym typeface="Times New Roman"/>
              </a:defRPr>
            </a:lvl8pPr>
            <a:lvl9pPr indent="0" lvl="8" marL="3657600" marR="0" rtl="0" algn="l">
              <a:spcBef>
                <a:spcPts val="180"/>
              </a:spcBef>
              <a:buClr>
                <a:schemeClr val="accent1"/>
              </a:buClr>
              <a:buFont typeface="Arial"/>
              <a:buNone/>
              <a:defRPr b="0" i="0" sz="900" u="none" cap="none" strike="noStrike">
                <a:solidFill>
                  <a:schemeClr val="dk2"/>
                </a:solidFill>
                <a:latin typeface="Times New Roman"/>
                <a:ea typeface="Times New Roman"/>
                <a:cs typeface="Times New Roman"/>
                <a:sym typeface="Times New Roman"/>
              </a:defRPr>
            </a:lvl9pPr>
          </a:lstStyle>
          <a:p/>
        </p:txBody>
      </p:sp>
      <p:sp>
        <p:nvSpPr>
          <p:cNvPr id="158" name="Shape 158"/>
          <p:cNvSpPr txBox="1"/>
          <p:nvPr>
            <p:ph idx="10" type="dt"/>
          </p:nvPr>
        </p:nvSpPr>
        <p:spPr>
          <a:xfrm>
            <a:off x="6248400" y="6208776"/>
            <a:ext cx="2133600" cy="365099"/>
          </a:xfrm>
          <a:prstGeom prst="rect">
            <a:avLst/>
          </a:prstGeom>
          <a:noFill/>
          <a:ln>
            <a:noFill/>
          </a:ln>
        </p:spPr>
        <p:txBody>
          <a:bodyPr anchorCtr="0" anchor="ctr" bIns="91425" lIns="91425" rIns="91425" tIns="91425"/>
          <a:lstStyle>
            <a:lvl1pPr indent="0" lvl="0" marL="0" marR="0" rtl="0" algn="r">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59" name="Shape 159"/>
          <p:cNvSpPr txBox="1"/>
          <p:nvPr>
            <p:ph idx="11" type="ftr"/>
          </p:nvPr>
        </p:nvSpPr>
        <p:spPr>
          <a:xfrm>
            <a:off x="761999" y="6208776"/>
            <a:ext cx="4873800" cy="365099"/>
          </a:xfrm>
          <a:prstGeom prst="rect">
            <a:avLst/>
          </a:prstGeom>
          <a:noFill/>
          <a:ln>
            <a:noFill/>
          </a:ln>
        </p:spPr>
        <p:txBody>
          <a:bodyPr anchorCtr="0" anchor="ctr" bIns="91425" lIns="91425" rIns="91425" tIns="91425"/>
          <a:lstStyle>
            <a:lvl1pPr indent="0" lvl="0" marL="0" marR="0" rtl="0" algn="l">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60" name="Shape 160"/>
          <p:cNvSpPr txBox="1"/>
          <p:nvPr>
            <p:ph idx="12" type="sldNum"/>
          </p:nvPr>
        </p:nvSpPr>
        <p:spPr>
          <a:xfrm>
            <a:off x="7620000" y="5687567"/>
            <a:ext cx="7620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2400" u="none" cap="none" strike="noStrike">
                <a:solidFill>
                  <a:srgbClr val="262626"/>
                </a:solidFill>
                <a:latin typeface="Impact"/>
                <a:ea typeface="Impact"/>
                <a:cs typeface="Impact"/>
                <a:sym typeface="Impact"/>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61" name="Shape 161"/>
        <p:cNvGrpSpPr/>
        <p:nvPr/>
      </p:nvGrpSpPr>
      <p:grpSpPr>
        <a:xfrm>
          <a:off x="0" y="0"/>
          <a:ext cx="0" cy="0"/>
          <a:chOff x="0" y="0"/>
          <a:chExt cx="0" cy="0"/>
        </a:xfrm>
      </p:grpSpPr>
      <p:sp>
        <p:nvSpPr>
          <p:cNvPr id="162" name="Shape 162"/>
          <p:cNvSpPr txBox="1"/>
          <p:nvPr>
            <p:ph type="title"/>
          </p:nvPr>
        </p:nvSpPr>
        <p:spPr>
          <a:xfrm>
            <a:off x="762000" y="4572000"/>
            <a:ext cx="6781800" cy="1600200"/>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Impact"/>
              <a:buNone/>
              <a:defRPr b="0" i="0" sz="5400" u="none" cap="none" strike="noStrike">
                <a:solidFill>
                  <a:srgbClr val="262626"/>
                </a:solidFill>
                <a:latin typeface="Impact"/>
                <a:ea typeface="Impact"/>
                <a:cs typeface="Impact"/>
                <a:sym typeface="Impact"/>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63" name="Shape 163"/>
          <p:cNvSpPr txBox="1"/>
          <p:nvPr>
            <p:ph idx="1" type="body"/>
          </p:nvPr>
        </p:nvSpPr>
        <p:spPr>
          <a:xfrm rot="5400000">
            <a:off x="2590800" y="-990600"/>
            <a:ext cx="3886200" cy="7239000"/>
          </a:xfrm>
          <a:prstGeom prst="rect">
            <a:avLst/>
          </a:prstGeom>
          <a:noFill/>
          <a:ln>
            <a:noFill/>
          </a:ln>
        </p:spPr>
        <p:txBody>
          <a:bodyPr anchorCtr="0" anchor="t" bIns="91425" lIns="91425" rIns="91425" tIns="91425"/>
          <a:lstStyle>
            <a:lvl1pPr indent="-121920" lvl="0" marL="274320" marR="0" rtl="0" algn="l">
              <a:spcBef>
                <a:spcPts val="480"/>
              </a:spcBef>
              <a:buClr>
                <a:schemeClr val="accent1"/>
              </a:buClr>
              <a:buSzPct val="100000"/>
              <a:buFont typeface="Arial"/>
              <a:buChar char="•"/>
              <a:defRPr b="0" i="0" sz="2400" u="none" cap="none" strike="noStrike">
                <a:solidFill>
                  <a:schemeClr val="dk2"/>
                </a:solidFill>
                <a:latin typeface="Times New Roman"/>
                <a:ea typeface="Times New Roman"/>
                <a:cs typeface="Times New Roman"/>
                <a:sym typeface="Times New Roman"/>
              </a:defRPr>
            </a:lvl1pPr>
            <a:lvl2pPr indent="-137159" lvl="1" marL="594360" marR="0" rtl="0" algn="l">
              <a:spcBef>
                <a:spcPts val="440"/>
              </a:spcBef>
              <a:buClr>
                <a:schemeClr val="accent1"/>
              </a:buClr>
              <a:buSzPct val="100000"/>
              <a:buFont typeface="Arial"/>
              <a:buChar char="•"/>
              <a:defRPr b="0" i="0" sz="2200" u="none" cap="none" strike="noStrike">
                <a:solidFill>
                  <a:schemeClr val="dk2"/>
                </a:solidFill>
                <a:latin typeface="Times New Roman"/>
                <a:ea typeface="Times New Roman"/>
                <a:cs typeface="Times New Roman"/>
                <a:sym typeface="Times New Roman"/>
              </a:defRPr>
            </a:lvl2pPr>
            <a:lvl3pPr indent="-106680" lvl="2" marL="868680" marR="0" rtl="0" algn="l">
              <a:spcBef>
                <a:spcPts val="400"/>
              </a:spcBef>
              <a:buClr>
                <a:schemeClr val="accent1"/>
              </a:buClr>
              <a:buSzPct val="100000"/>
              <a:buFont typeface="Arial"/>
              <a:buChar char="•"/>
              <a:defRPr b="0" i="0" sz="2000" u="none" cap="none" strike="noStrike">
                <a:solidFill>
                  <a:schemeClr val="dk2"/>
                </a:solidFill>
                <a:latin typeface="Times New Roman"/>
                <a:ea typeface="Times New Roman"/>
                <a:cs typeface="Times New Roman"/>
                <a:sym typeface="Times New Roman"/>
              </a:defRPr>
            </a:lvl3pPr>
            <a:lvl4pPr indent="-114300" lvl="3" marL="11430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4pPr>
            <a:lvl5pPr indent="-114300" lvl="4" marL="13716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5pPr>
            <a:lvl6pPr indent="-134620" lvl="5" marL="164592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6pPr>
            <a:lvl7pPr indent="-136651" lvl="6" marL="1901951"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7pPr>
            <a:lvl8pPr indent="-137160" lvl="7" marL="219456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8pPr>
            <a:lvl9pPr indent="-132079" lvl="8" marL="246888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9pPr>
          </a:lstStyle>
          <a:p/>
        </p:txBody>
      </p:sp>
      <p:sp>
        <p:nvSpPr>
          <p:cNvPr id="164" name="Shape 164"/>
          <p:cNvSpPr txBox="1"/>
          <p:nvPr>
            <p:ph idx="10" type="dt"/>
          </p:nvPr>
        </p:nvSpPr>
        <p:spPr>
          <a:xfrm>
            <a:off x="6248400" y="6208776"/>
            <a:ext cx="2133600" cy="365099"/>
          </a:xfrm>
          <a:prstGeom prst="rect">
            <a:avLst/>
          </a:prstGeom>
          <a:noFill/>
          <a:ln>
            <a:noFill/>
          </a:ln>
        </p:spPr>
        <p:txBody>
          <a:bodyPr anchorCtr="0" anchor="ctr" bIns="91425" lIns="91425" rIns="91425" tIns="91425"/>
          <a:lstStyle>
            <a:lvl1pPr indent="0" lvl="0" marL="0" marR="0" rtl="0" algn="r">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65" name="Shape 165"/>
          <p:cNvSpPr txBox="1"/>
          <p:nvPr>
            <p:ph idx="11" type="ftr"/>
          </p:nvPr>
        </p:nvSpPr>
        <p:spPr>
          <a:xfrm>
            <a:off x="761999" y="6208776"/>
            <a:ext cx="4873800" cy="365099"/>
          </a:xfrm>
          <a:prstGeom prst="rect">
            <a:avLst/>
          </a:prstGeom>
          <a:noFill/>
          <a:ln>
            <a:noFill/>
          </a:ln>
        </p:spPr>
        <p:txBody>
          <a:bodyPr anchorCtr="0" anchor="ctr" bIns="91425" lIns="91425" rIns="91425" tIns="91425"/>
          <a:lstStyle>
            <a:lvl1pPr indent="0" lvl="0" marL="0" marR="0" rtl="0" algn="l">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66" name="Shape 166"/>
          <p:cNvSpPr txBox="1"/>
          <p:nvPr>
            <p:ph idx="12" type="sldNum"/>
          </p:nvPr>
        </p:nvSpPr>
        <p:spPr>
          <a:xfrm>
            <a:off x="7620000" y="5687567"/>
            <a:ext cx="7620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2400" u="none" cap="none" strike="noStrike">
                <a:solidFill>
                  <a:srgbClr val="262626"/>
                </a:solidFill>
                <a:latin typeface="Impact"/>
                <a:ea typeface="Impact"/>
                <a:cs typeface="Impact"/>
                <a:sym typeface="Impact"/>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67" name="Shape 167"/>
        <p:cNvGrpSpPr/>
        <p:nvPr/>
      </p:nvGrpSpPr>
      <p:grpSpPr>
        <a:xfrm>
          <a:off x="0" y="0"/>
          <a:ext cx="0" cy="0"/>
          <a:chOff x="0" y="0"/>
          <a:chExt cx="0" cy="0"/>
        </a:xfrm>
      </p:grpSpPr>
      <p:sp>
        <p:nvSpPr>
          <p:cNvPr id="168" name="Shape 168"/>
          <p:cNvSpPr txBox="1"/>
          <p:nvPr>
            <p:ph type="title"/>
          </p:nvPr>
        </p:nvSpPr>
        <p:spPr>
          <a:xfrm rot="5400000">
            <a:off x="-1028700" y="2476500"/>
            <a:ext cx="5410200" cy="1828800"/>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Impact"/>
              <a:buNone/>
              <a:defRPr b="0" i="0" sz="5400" u="none" cap="none" strike="noStrike">
                <a:solidFill>
                  <a:srgbClr val="262626"/>
                </a:solidFill>
                <a:latin typeface="Impact"/>
                <a:ea typeface="Impact"/>
                <a:cs typeface="Impact"/>
                <a:sym typeface="Impact"/>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69" name="Shape 169"/>
          <p:cNvSpPr txBox="1"/>
          <p:nvPr>
            <p:ph idx="1" type="body"/>
          </p:nvPr>
        </p:nvSpPr>
        <p:spPr>
          <a:xfrm rot="5400000">
            <a:off x="3009900" y="266700"/>
            <a:ext cx="4876800" cy="5715000"/>
          </a:xfrm>
          <a:prstGeom prst="rect">
            <a:avLst/>
          </a:prstGeom>
          <a:noFill/>
          <a:ln>
            <a:noFill/>
          </a:ln>
        </p:spPr>
        <p:txBody>
          <a:bodyPr anchorCtr="0" anchor="t" bIns="91425" lIns="91425" rIns="91425" tIns="91425"/>
          <a:lstStyle>
            <a:lvl1pPr indent="-121920" lvl="0" marL="274320" marR="0" rtl="0" algn="l">
              <a:spcBef>
                <a:spcPts val="480"/>
              </a:spcBef>
              <a:buClr>
                <a:schemeClr val="accent1"/>
              </a:buClr>
              <a:buSzPct val="100000"/>
              <a:buFont typeface="Arial"/>
              <a:buChar char="•"/>
              <a:defRPr b="0" i="0" sz="2400" u="none" cap="none" strike="noStrike">
                <a:solidFill>
                  <a:schemeClr val="dk2"/>
                </a:solidFill>
                <a:latin typeface="Times New Roman"/>
                <a:ea typeface="Times New Roman"/>
                <a:cs typeface="Times New Roman"/>
                <a:sym typeface="Times New Roman"/>
              </a:defRPr>
            </a:lvl1pPr>
            <a:lvl2pPr indent="-137159" lvl="1" marL="594360" marR="0" rtl="0" algn="l">
              <a:spcBef>
                <a:spcPts val="440"/>
              </a:spcBef>
              <a:buClr>
                <a:schemeClr val="accent1"/>
              </a:buClr>
              <a:buSzPct val="100000"/>
              <a:buFont typeface="Arial"/>
              <a:buChar char="•"/>
              <a:defRPr b="0" i="0" sz="2200" u="none" cap="none" strike="noStrike">
                <a:solidFill>
                  <a:schemeClr val="dk2"/>
                </a:solidFill>
                <a:latin typeface="Times New Roman"/>
                <a:ea typeface="Times New Roman"/>
                <a:cs typeface="Times New Roman"/>
                <a:sym typeface="Times New Roman"/>
              </a:defRPr>
            </a:lvl2pPr>
            <a:lvl3pPr indent="-106680" lvl="2" marL="868680" marR="0" rtl="0" algn="l">
              <a:spcBef>
                <a:spcPts val="400"/>
              </a:spcBef>
              <a:buClr>
                <a:schemeClr val="accent1"/>
              </a:buClr>
              <a:buSzPct val="100000"/>
              <a:buFont typeface="Arial"/>
              <a:buChar char="•"/>
              <a:defRPr b="0" i="0" sz="2000" u="none" cap="none" strike="noStrike">
                <a:solidFill>
                  <a:schemeClr val="dk2"/>
                </a:solidFill>
                <a:latin typeface="Times New Roman"/>
                <a:ea typeface="Times New Roman"/>
                <a:cs typeface="Times New Roman"/>
                <a:sym typeface="Times New Roman"/>
              </a:defRPr>
            </a:lvl3pPr>
            <a:lvl4pPr indent="-114300" lvl="3" marL="11430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4pPr>
            <a:lvl5pPr indent="-114300" lvl="4" marL="13716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5pPr>
            <a:lvl6pPr indent="-134620" lvl="5" marL="164592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6pPr>
            <a:lvl7pPr indent="-136651" lvl="6" marL="1901951"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7pPr>
            <a:lvl8pPr indent="-137160" lvl="7" marL="219456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8pPr>
            <a:lvl9pPr indent="-132079" lvl="8" marL="246888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9pPr>
          </a:lstStyle>
          <a:p/>
        </p:txBody>
      </p:sp>
      <p:sp>
        <p:nvSpPr>
          <p:cNvPr id="170" name="Shape 170"/>
          <p:cNvSpPr txBox="1"/>
          <p:nvPr>
            <p:ph idx="10" type="dt"/>
          </p:nvPr>
        </p:nvSpPr>
        <p:spPr>
          <a:xfrm>
            <a:off x="6248400" y="6208776"/>
            <a:ext cx="2133600" cy="365099"/>
          </a:xfrm>
          <a:prstGeom prst="rect">
            <a:avLst/>
          </a:prstGeom>
          <a:noFill/>
          <a:ln>
            <a:noFill/>
          </a:ln>
        </p:spPr>
        <p:txBody>
          <a:bodyPr anchorCtr="0" anchor="ctr" bIns="91425" lIns="91425" rIns="91425" tIns="91425"/>
          <a:lstStyle>
            <a:lvl1pPr indent="0" lvl="0" marL="0" marR="0" rtl="0" algn="r">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71" name="Shape 171"/>
          <p:cNvSpPr txBox="1"/>
          <p:nvPr>
            <p:ph idx="11" type="ftr"/>
          </p:nvPr>
        </p:nvSpPr>
        <p:spPr>
          <a:xfrm>
            <a:off x="761999" y="6208776"/>
            <a:ext cx="4873800" cy="365099"/>
          </a:xfrm>
          <a:prstGeom prst="rect">
            <a:avLst/>
          </a:prstGeom>
          <a:noFill/>
          <a:ln>
            <a:noFill/>
          </a:ln>
        </p:spPr>
        <p:txBody>
          <a:bodyPr anchorCtr="0" anchor="ctr" bIns="91425" lIns="91425" rIns="91425" tIns="91425"/>
          <a:lstStyle>
            <a:lvl1pPr indent="0" lvl="0" marL="0" marR="0" rtl="0" algn="l">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72" name="Shape 172"/>
          <p:cNvSpPr txBox="1"/>
          <p:nvPr>
            <p:ph idx="12" type="sldNum"/>
          </p:nvPr>
        </p:nvSpPr>
        <p:spPr>
          <a:xfrm>
            <a:off x="7620000" y="5687567"/>
            <a:ext cx="7620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2400" u="none" cap="none" strike="noStrike">
                <a:solidFill>
                  <a:srgbClr val="262626"/>
                </a:solidFill>
                <a:latin typeface="Impact"/>
                <a:ea typeface="Impact"/>
                <a:cs typeface="Impact"/>
                <a:sym typeface="Impact"/>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p:nvPr/>
        </p:nvSpPr>
        <p:spPr>
          <a:xfrm>
            <a:off x="304800" y="329184"/>
            <a:ext cx="8532054"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med" w="med" type="none"/>
            <a:tailEnd len="med" w="med" type="none"/>
          </a:ln>
          <a:effectLst>
            <a:outerShdw blurRad="76200" rotWithShape="0" algn="tl" dir="5400000" dist="50800">
              <a:srgbClr val="000000">
                <a:alpha val="24705"/>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Verdana"/>
              <a:ea typeface="Verdana"/>
              <a:cs typeface="Verdana"/>
              <a:sym typeface="Verdana"/>
            </a:endParaRPr>
          </a:p>
        </p:txBody>
      </p:sp>
      <p:sp>
        <p:nvSpPr>
          <p:cNvPr id="29" name="Shape 29"/>
          <p:cNvSpPr/>
          <p:nvPr/>
        </p:nvSpPr>
        <p:spPr>
          <a:xfrm>
            <a:off x="418595" y="434162"/>
            <a:ext cx="8306809" cy="4341329"/>
          </a:xfrm>
          <a:prstGeom prst="roundRect">
            <a:avLst>
              <a:gd fmla="val 2127" name="adj"/>
            </a:avLst>
          </a:prstGeom>
          <a:gradFill>
            <a:gsLst>
              <a:gs pos="0">
                <a:schemeClr val="lt1"/>
              </a:gs>
              <a:gs pos="55000">
                <a:srgbClr val="DFDFDF"/>
              </a:gs>
              <a:gs pos="100000">
                <a:srgbClr val="9E9E9E"/>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Verdana"/>
              <a:ea typeface="Verdana"/>
              <a:cs typeface="Verdana"/>
              <a:sym typeface="Verdana"/>
            </a:endParaRPr>
          </a:p>
        </p:txBody>
      </p:sp>
      <p:sp>
        <p:nvSpPr>
          <p:cNvPr id="30" name="Shape 30"/>
          <p:cNvSpPr txBox="1"/>
          <p:nvPr>
            <p:ph type="title"/>
          </p:nvPr>
        </p:nvSpPr>
        <p:spPr>
          <a:xfrm>
            <a:off x="468343" y="4928616"/>
            <a:ext cx="8183880" cy="676655"/>
          </a:xfrm>
          <a:prstGeom prst="rect">
            <a:avLst/>
          </a:prstGeom>
          <a:noFill/>
          <a:ln>
            <a:noFill/>
          </a:ln>
        </p:spPr>
        <p:txBody>
          <a:bodyPr anchorCtr="0" anchor="b" bIns="91425" lIns="91425" rIns="91425" tIns="91425"/>
          <a:lstStyle>
            <a:lvl1pPr indent="0" lvl="0" marL="0" marR="0" rtl="0" algn="l">
              <a:spcBef>
                <a:spcPts val="0"/>
              </a:spcBef>
              <a:buClr>
                <a:srgbClr val="78766F"/>
              </a:buClr>
              <a:buFont typeface="Verdana"/>
              <a:buNone/>
              <a:defRPr b="0" i="0" sz="3600" u="none" cap="none" strike="noStrike">
                <a:solidFill>
                  <a:srgbClr val="78766F"/>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468343" y="5624483"/>
            <a:ext cx="8183880" cy="420624"/>
          </a:xfrm>
          <a:prstGeom prst="rect">
            <a:avLst/>
          </a:prstGeom>
          <a:noFill/>
          <a:ln>
            <a:noFill/>
          </a:ln>
        </p:spPr>
        <p:txBody>
          <a:bodyPr anchorCtr="0" anchor="t" bIns="91425" lIns="91425" rIns="91425" tIns="91425"/>
          <a:lstStyle>
            <a:lvl1pPr indent="0" lvl="0" marL="0" marR="36576" rtl="0" algn="l">
              <a:spcBef>
                <a:spcPts val="0"/>
              </a:spcBef>
              <a:spcAft>
                <a:spcPts val="0"/>
              </a:spcAft>
              <a:buClr>
                <a:schemeClr val="accent1"/>
              </a:buClr>
              <a:buFont typeface="Noto Sans Symbols"/>
              <a:buNone/>
              <a:defRPr b="0" i="0" sz="1800" u="none" cap="none" strike="noStrike">
                <a:solidFill>
                  <a:srgbClr val="B75C00"/>
                </a:solidFill>
                <a:latin typeface="Verdana"/>
                <a:ea typeface="Verdana"/>
                <a:cs typeface="Verdana"/>
                <a:sym typeface="Verdana"/>
              </a:defRPr>
            </a:lvl1pPr>
            <a:lvl2pPr indent="-205740" lvl="1" marL="548640" marR="0" rtl="0" algn="l">
              <a:spcBef>
                <a:spcPts val="250"/>
              </a:spcBef>
              <a:buClr>
                <a:schemeClr val="accent1"/>
              </a:buClr>
              <a:buFont typeface="Verdana"/>
              <a:buNone/>
              <a:defRPr b="0" i="0" sz="1800" u="none" cap="none" strike="noStrike">
                <a:solidFill>
                  <a:srgbClr val="888888"/>
                </a:solidFill>
                <a:latin typeface="Verdana"/>
                <a:ea typeface="Verdana"/>
                <a:cs typeface="Verdana"/>
                <a:sym typeface="Verdana"/>
              </a:defRPr>
            </a:lvl2pPr>
            <a:lvl3pPr indent="-189483" lvl="2" marL="786384" marR="0" rtl="0" algn="l">
              <a:spcBef>
                <a:spcPts val="250"/>
              </a:spcBef>
              <a:buClr>
                <a:srgbClr val="EF323E"/>
              </a:buClr>
              <a:buFont typeface="Noto Sans Symbols"/>
              <a:buNone/>
              <a:defRPr b="0" i="0" sz="1600" u="none" cap="none" strike="noStrike">
                <a:solidFill>
                  <a:srgbClr val="888888"/>
                </a:solidFill>
                <a:latin typeface="Verdana"/>
                <a:ea typeface="Verdana"/>
                <a:cs typeface="Verdana"/>
                <a:sym typeface="Verdana"/>
              </a:defRPr>
            </a:lvl3pPr>
            <a:lvl4pPr indent="-185928" lvl="3" marL="1024128" marR="0" rtl="0" algn="l">
              <a:spcBef>
                <a:spcPts val="230"/>
              </a:spcBef>
              <a:buClr>
                <a:srgbClr val="EF323E"/>
              </a:buClr>
              <a:buFont typeface="Verdana"/>
              <a:buNone/>
              <a:defRPr b="0" i="0" sz="1400" u="none" cap="none" strike="noStrike">
                <a:solidFill>
                  <a:srgbClr val="888888"/>
                </a:solidFill>
                <a:latin typeface="Verdana"/>
                <a:ea typeface="Verdana"/>
                <a:cs typeface="Verdana"/>
                <a:sym typeface="Verdana"/>
              </a:defRPr>
            </a:lvl4pPr>
            <a:lvl5pPr indent="-187960" lvl="4" marL="1280160" marR="0" rtl="0" algn="l">
              <a:spcBef>
                <a:spcPts val="250"/>
              </a:spcBef>
              <a:buClr>
                <a:srgbClr val="4882BE"/>
              </a:buClr>
              <a:buFont typeface="Noto Sans Symbols"/>
              <a:buNone/>
              <a:defRPr b="0" i="0" sz="1400" u="none" cap="none" strike="noStrike">
                <a:solidFill>
                  <a:srgbClr val="888888"/>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32" name="Shape 32"/>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33" name="Shape 33"/>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34" name="Shape 34"/>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CA" sz="1000">
                <a:solidFill>
                  <a:srgbClr val="A5A298"/>
                </a:solidFill>
                <a:latin typeface="Verdana"/>
                <a:ea typeface="Verdana"/>
                <a:cs typeface="Verdana"/>
                <a:sym typeface="Verdana"/>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5" name="Shape 35"/>
        <p:cNvGrpSpPr/>
        <p:nvPr/>
      </p:nvGrpSpPr>
      <p:grpSpPr>
        <a:xfrm>
          <a:off x="0" y="0"/>
          <a:ext cx="0" cy="0"/>
          <a:chOff x="0" y="0"/>
          <a:chExt cx="0" cy="0"/>
        </a:xfrm>
      </p:grpSpPr>
      <p:sp>
        <p:nvSpPr>
          <p:cNvPr id="36" name="Shape 36"/>
          <p:cNvSpPr txBox="1"/>
          <p:nvPr>
            <p:ph type="title"/>
          </p:nvPr>
        </p:nvSpPr>
        <p:spPr>
          <a:xfrm>
            <a:off x="502920" y="4985589"/>
            <a:ext cx="8183880" cy="1051560"/>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 name="Shape 37"/>
          <p:cNvSpPr txBox="1"/>
          <p:nvPr>
            <p:ph idx="1" type="body"/>
          </p:nvPr>
        </p:nvSpPr>
        <p:spPr>
          <a:xfrm>
            <a:off x="514352" y="530352"/>
            <a:ext cx="3931919" cy="4389119"/>
          </a:xfrm>
          <a:prstGeom prst="rect">
            <a:avLst/>
          </a:prstGeom>
          <a:noFill/>
          <a:ln>
            <a:noFill/>
          </a:ln>
        </p:spPr>
        <p:txBody>
          <a:bodyPr anchorCtr="0" anchor="t" bIns="91425" lIns="91425" rIns="91425" tIns="91425"/>
          <a:lstStyle>
            <a:lvl1pPr indent="-133096" lvl="0" marL="265176" marR="0" rtl="0" algn="l">
              <a:spcBef>
                <a:spcPts val="250"/>
              </a:spcBef>
              <a:buClr>
                <a:schemeClr val="accent1"/>
              </a:buClr>
              <a:buSzPct val="79999"/>
              <a:buFont typeface="Noto Sans Symbols"/>
              <a:buChar char="●"/>
              <a:defRPr b="0" i="0" sz="2600" u="none" cap="none" strike="noStrike">
                <a:solidFill>
                  <a:schemeClr val="dk1"/>
                </a:solidFill>
                <a:latin typeface="Verdana"/>
                <a:ea typeface="Verdana"/>
                <a:cs typeface="Verdana"/>
                <a:sym typeface="Verdana"/>
              </a:defRPr>
            </a:lvl1pPr>
            <a:lvl2pPr indent="-66040" lvl="1" marL="548640" marR="0" rtl="0" algn="l">
              <a:spcBef>
                <a:spcPts val="250"/>
              </a:spcBef>
              <a:buClr>
                <a:schemeClr val="accent1"/>
              </a:buClr>
              <a:buSzPct val="100000"/>
              <a:buFont typeface="Verdana"/>
              <a:buChar char="◦"/>
              <a:defRPr b="0" i="0" sz="2200" u="none" cap="none" strike="noStrike">
                <a:solidFill>
                  <a:schemeClr val="dk1"/>
                </a:solidFill>
                <a:latin typeface="Verdana"/>
                <a:ea typeface="Verdana"/>
                <a:cs typeface="Verdana"/>
                <a:sym typeface="Verdana"/>
              </a:defRPr>
            </a:lvl2pPr>
            <a:lvl3pPr indent="-62483" lvl="2" marL="786384" marR="0" rtl="0" algn="l">
              <a:spcBef>
                <a:spcPts val="250"/>
              </a:spcBef>
              <a:buClr>
                <a:srgbClr val="EF323E"/>
              </a:buClr>
              <a:buSzPct val="100000"/>
              <a:buFont typeface="Noto Sans Symbols"/>
              <a:buChar char="⚫"/>
              <a:defRPr b="0" i="0" sz="2000" u="none" cap="none" strike="noStrike">
                <a:solidFill>
                  <a:schemeClr val="dk1"/>
                </a:solidFill>
                <a:latin typeface="Verdana"/>
                <a:ea typeface="Verdana"/>
                <a:cs typeface="Verdana"/>
                <a:sym typeface="Verdana"/>
              </a:defRPr>
            </a:lvl3pPr>
            <a:lvl4pPr indent="-57911" lvl="3" marL="1024128" marR="0" rtl="0" algn="l">
              <a:spcBef>
                <a:spcPts val="230"/>
              </a:spcBef>
              <a:buClr>
                <a:srgbClr val="EF323E"/>
              </a:buClr>
              <a:buSzPct val="112000"/>
              <a:buFont typeface="Verdana"/>
              <a:buChar char="◦"/>
              <a:defRPr b="0" i="0" sz="18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38" name="Shape 38"/>
          <p:cNvSpPr txBox="1"/>
          <p:nvPr>
            <p:ph idx="2" type="body"/>
          </p:nvPr>
        </p:nvSpPr>
        <p:spPr>
          <a:xfrm>
            <a:off x="4755360" y="530352"/>
            <a:ext cx="3931919" cy="4389119"/>
          </a:xfrm>
          <a:prstGeom prst="rect">
            <a:avLst/>
          </a:prstGeom>
          <a:noFill/>
          <a:ln>
            <a:noFill/>
          </a:ln>
        </p:spPr>
        <p:txBody>
          <a:bodyPr anchorCtr="0" anchor="t" bIns="91425" lIns="91425" rIns="91425" tIns="91425"/>
          <a:lstStyle>
            <a:lvl1pPr indent="-133096" lvl="0" marL="265176" marR="0" rtl="0" algn="l">
              <a:spcBef>
                <a:spcPts val="250"/>
              </a:spcBef>
              <a:buClr>
                <a:schemeClr val="accent1"/>
              </a:buClr>
              <a:buSzPct val="79999"/>
              <a:buFont typeface="Noto Sans Symbols"/>
              <a:buChar char="●"/>
              <a:defRPr b="0" i="0" sz="2600" u="none" cap="none" strike="noStrike">
                <a:solidFill>
                  <a:schemeClr val="dk1"/>
                </a:solidFill>
                <a:latin typeface="Verdana"/>
                <a:ea typeface="Verdana"/>
                <a:cs typeface="Verdana"/>
                <a:sym typeface="Verdana"/>
              </a:defRPr>
            </a:lvl1pPr>
            <a:lvl2pPr indent="-66040" lvl="1" marL="548640" marR="0" rtl="0" algn="l">
              <a:spcBef>
                <a:spcPts val="250"/>
              </a:spcBef>
              <a:buClr>
                <a:schemeClr val="accent1"/>
              </a:buClr>
              <a:buSzPct val="100000"/>
              <a:buFont typeface="Verdana"/>
              <a:buChar char="◦"/>
              <a:defRPr b="0" i="0" sz="2200" u="none" cap="none" strike="noStrike">
                <a:solidFill>
                  <a:schemeClr val="dk1"/>
                </a:solidFill>
                <a:latin typeface="Verdana"/>
                <a:ea typeface="Verdana"/>
                <a:cs typeface="Verdana"/>
                <a:sym typeface="Verdana"/>
              </a:defRPr>
            </a:lvl2pPr>
            <a:lvl3pPr indent="-62483" lvl="2" marL="786384" marR="0" rtl="0" algn="l">
              <a:spcBef>
                <a:spcPts val="250"/>
              </a:spcBef>
              <a:buClr>
                <a:srgbClr val="EF323E"/>
              </a:buClr>
              <a:buSzPct val="100000"/>
              <a:buFont typeface="Noto Sans Symbols"/>
              <a:buChar char="⚫"/>
              <a:defRPr b="0" i="0" sz="2000" u="none" cap="none" strike="noStrike">
                <a:solidFill>
                  <a:schemeClr val="dk1"/>
                </a:solidFill>
                <a:latin typeface="Verdana"/>
                <a:ea typeface="Verdana"/>
                <a:cs typeface="Verdana"/>
                <a:sym typeface="Verdana"/>
              </a:defRPr>
            </a:lvl3pPr>
            <a:lvl4pPr indent="-57911" lvl="3" marL="1024128" marR="0" rtl="0" algn="l">
              <a:spcBef>
                <a:spcPts val="230"/>
              </a:spcBef>
              <a:buClr>
                <a:srgbClr val="EF323E"/>
              </a:buClr>
              <a:buSzPct val="112000"/>
              <a:buFont typeface="Verdana"/>
              <a:buChar char="◦"/>
              <a:defRPr b="0" i="0" sz="18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39" name="Shape 39"/>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40" name="Shape 40"/>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41" name="Shape 41"/>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CA" sz="1000">
                <a:solidFill>
                  <a:srgbClr val="A5A298"/>
                </a:solidFill>
                <a:latin typeface="Verdana"/>
                <a:ea typeface="Verdana"/>
                <a:cs typeface="Verdana"/>
                <a:sym typeface="Verdana"/>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2" name="Shape 42"/>
        <p:cNvGrpSpPr/>
        <p:nvPr/>
      </p:nvGrpSpPr>
      <p:grpSpPr>
        <a:xfrm>
          <a:off x="0" y="0"/>
          <a:ext cx="0" cy="0"/>
          <a:chOff x="0" y="0"/>
          <a:chExt cx="0" cy="0"/>
        </a:xfrm>
      </p:grpSpPr>
      <p:sp>
        <p:nvSpPr>
          <p:cNvPr id="43" name="Shape 43"/>
          <p:cNvSpPr txBox="1"/>
          <p:nvPr>
            <p:ph type="title"/>
          </p:nvPr>
        </p:nvSpPr>
        <p:spPr>
          <a:xfrm>
            <a:off x="502920" y="4983480"/>
            <a:ext cx="8183880" cy="1051560"/>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4" name="Shape 44"/>
          <p:cNvSpPr txBox="1"/>
          <p:nvPr>
            <p:ph idx="1" type="body"/>
          </p:nvPr>
        </p:nvSpPr>
        <p:spPr>
          <a:xfrm>
            <a:off x="607224" y="579437"/>
            <a:ext cx="3931919" cy="792162"/>
          </a:xfrm>
          <a:prstGeom prst="rect">
            <a:avLst/>
          </a:prstGeom>
          <a:noFill/>
          <a:ln>
            <a:noFill/>
          </a:ln>
        </p:spPr>
        <p:txBody>
          <a:bodyPr anchorCtr="0" anchor="ctr" bIns="91425" lIns="91425" rIns="91425" tIns="91425"/>
          <a:lstStyle>
            <a:lvl1pPr indent="0" lvl="0" marL="0" marR="0" rtl="0" algn="l">
              <a:spcBef>
                <a:spcPts val="250"/>
              </a:spcBef>
              <a:buClr>
                <a:schemeClr val="accent1"/>
              </a:buClr>
              <a:buFont typeface="Noto Sans Symbols"/>
              <a:buNone/>
              <a:defRPr b="1" i="0" sz="2400" u="none" cap="none" strike="noStrike">
                <a:solidFill>
                  <a:schemeClr val="dk1"/>
                </a:solidFill>
                <a:latin typeface="Verdana"/>
                <a:ea typeface="Verdana"/>
                <a:cs typeface="Verdana"/>
                <a:sym typeface="Verdana"/>
              </a:defRPr>
            </a:lvl1pPr>
            <a:lvl2pPr indent="-205740" lvl="1" marL="548640" marR="0" rtl="0" algn="l">
              <a:spcBef>
                <a:spcPts val="250"/>
              </a:spcBef>
              <a:buClr>
                <a:schemeClr val="accent1"/>
              </a:buClr>
              <a:buFont typeface="Verdana"/>
              <a:buNone/>
              <a:defRPr b="1" i="0" sz="2000" u="none" cap="none" strike="noStrike">
                <a:solidFill>
                  <a:schemeClr val="dk1"/>
                </a:solidFill>
                <a:latin typeface="Verdana"/>
                <a:ea typeface="Verdana"/>
                <a:cs typeface="Verdana"/>
                <a:sym typeface="Verdana"/>
              </a:defRPr>
            </a:lvl2pPr>
            <a:lvl3pPr indent="-189483" lvl="2" marL="786384" marR="0" rtl="0" algn="l">
              <a:spcBef>
                <a:spcPts val="250"/>
              </a:spcBef>
              <a:buClr>
                <a:srgbClr val="EF323E"/>
              </a:buClr>
              <a:buFont typeface="Noto Sans Symbols"/>
              <a:buNone/>
              <a:defRPr b="1" i="0" sz="1800" u="none" cap="none" strike="noStrike">
                <a:solidFill>
                  <a:schemeClr val="dk1"/>
                </a:solidFill>
                <a:latin typeface="Verdana"/>
                <a:ea typeface="Verdana"/>
                <a:cs typeface="Verdana"/>
                <a:sym typeface="Verdana"/>
              </a:defRPr>
            </a:lvl3pPr>
            <a:lvl4pPr indent="-185928" lvl="3" marL="1024128" marR="0" rtl="0" algn="l">
              <a:spcBef>
                <a:spcPts val="230"/>
              </a:spcBef>
              <a:buClr>
                <a:srgbClr val="EF323E"/>
              </a:buClr>
              <a:buFont typeface="Verdana"/>
              <a:buNone/>
              <a:defRPr b="1" i="0" sz="1600" u="none" cap="none" strike="noStrike">
                <a:solidFill>
                  <a:schemeClr val="dk1"/>
                </a:solidFill>
                <a:latin typeface="Verdana"/>
                <a:ea typeface="Verdana"/>
                <a:cs typeface="Verdana"/>
                <a:sym typeface="Verdana"/>
              </a:defRPr>
            </a:lvl4pPr>
            <a:lvl5pPr indent="-187960" lvl="4" marL="1280160" marR="0" rtl="0" algn="l">
              <a:spcBef>
                <a:spcPts val="250"/>
              </a:spcBef>
              <a:buClr>
                <a:srgbClr val="4882BE"/>
              </a:buClr>
              <a:buFont typeface="Noto Sans Symbols"/>
              <a:buNone/>
              <a:defRPr b="1" i="0" sz="16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45" name="Shape 45"/>
          <p:cNvSpPr txBox="1"/>
          <p:nvPr>
            <p:ph idx="2" type="body"/>
          </p:nvPr>
        </p:nvSpPr>
        <p:spPr>
          <a:xfrm>
            <a:off x="4652169" y="579437"/>
            <a:ext cx="3931919" cy="792162"/>
          </a:xfrm>
          <a:prstGeom prst="rect">
            <a:avLst/>
          </a:prstGeom>
          <a:noFill/>
          <a:ln>
            <a:noFill/>
          </a:ln>
        </p:spPr>
        <p:txBody>
          <a:bodyPr anchorCtr="0" anchor="ctr" bIns="91425" lIns="91425" rIns="91425" tIns="91425"/>
          <a:lstStyle>
            <a:lvl1pPr indent="0" lvl="0" marL="0" marR="0" rtl="0" algn="l">
              <a:spcBef>
                <a:spcPts val="250"/>
              </a:spcBef>
              <a:buClr>
                <a:schemeClr val="accent1"/>
              </a:buClr>
              <a:buFont typeface="Noto Sans Symbols"/>
              <a:buNone/>
              <a:defRPr b="1" i="0" sz="2400" u="none" cap="none" strike="noStrike">
                <a:solidFill>
                  <a:schemeClr val="dk1"/>
                </a:solidFill>
                <a:latin typeface="Verdana"/>
                <a:ea typeface="Verdana"/>
                <a:cs typeface="Verdana"/>
                <a:sym typeface="Verdana"/>
              </a:defRPr>
            </a:lvl1pPr>
            <a:lvl2pPr indent="-205740" lvl="1" marL="548640" marR="0" rtl="0" algn="l">
              <a:spcBef>
                <a:spcPts val="250"/>
              </a:spcBef>
              <a:buClr>
                <a:schemeClr val="accent1"/>
              </a:buClr>
              <a:buFont typeface="Verdana"/>
              <a:buNone/>
              <a:defRPr b="1" i="0" sz="2000" u="none" cap="none" strike="noStrike">
                <a:solidFill>
                  <a:schemeClr val="dk1"/>
                </a:solidFill>
                <a:latin typeface="Verdana"/>
                <a:ea typeface="Verdana"/>
                <a:cs typeface="Verdana"/>
                <a:sym typeface="Verdana"/>
              </a:defRPr>
            </a:lvl2pPr>
            <a:lvl3pPr indent="-189483" lvl="2" marL="786384" marR="0" rtl="0" algn="l">
              <a:spcBef>
                <a:spcPts val="250"/>
              </a:spcBef>
              <a:buClr>
                <a:srgbClr val="EF323E"/>
              </a:buClr>
              <a:buFont typeface="Noto Sans Symbols"/>
              <a:buNone/>
              <a:defRPr b="1" i="0" sz="1800" u="none" cap="none" strike="noStrike">
                <a:solidFill>
                  <a:schemeClr val="dk1"/>
                </a:solidFill>
                <a:latin typeface="Verdana"/>
                <a:ea typeface="Verdana"/>
                <a:cs typeface="Verdana"/>
                <a:sym typeface="Verdana"/>
              </a:defRPr>
            </a:lvl3pPr>
            <a:lvl4pPr indent="-185928" lvl="3" marL="1024128" marR="0" rtl="0" algn="l">
              <a:spcBef>
                <a:spcPts val="230"/>
              </a:spcBef>
              <a:buClr>
                <a:srgbClr val="EF323E"/>
              </a:buClr>
              <a:buFont typeface="Verdana"/>
              <a:buNone/>
              <a:defRPr b="1" i="0" sz="1600" u="none" cap="none" strike="noStrike">
                <a:solidFill>
                  <a:schemeClr val="dk1"/>
                </a:solidFill>
                <a:latin typeface="Verdana"/>
                <a:ea typeface="Verdana"/>
                <a:cs typeface="Verdana"/>
                <a:sym typeface="Verdana"/>
              </a:defRPr>
            </a:lvl4pPr>
            <a:lvl5pPr indent="-187960" lvl="4" marL="1280160" marR="0" rtl="0" algn="l">
              <a:spcBef>
                <a:spcPts val="250"/>
              </a:spcBef>
              <a:buClr>
                <a:srgbClr val="4882BE"/>
              </a:buClr>
              <a:buFont typeface="Noto Sans Symbols"/>
              <a:buNone/>
              <a:defRPr b="1" i="0" sz="16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46" name="Shape 46"/>
          <p:cNvSpPr txBox="1"/>
          <p:nvPr>
            <p:ph idx="3" type="body"/>
          </p:nvPr>
        </p:nvSpPr>
        <p:spPr>
          <a:xfrm>
            <a:off x="607224" y="1447800"/>
            <a:ext cx="3931919" cy="3489959"/>
          </a:xfrm>
          <a:prstGeom prst="rect">
            <a:avLst/>
          </a:prstGeom>
          <a:noFill/>
          <a:ln>
            <a:noFill/>
          </a:ln>
        </p:spPr>
        <p:txBody>
          <a:bodyPr anchorCtr="0" anchor="t" bIns="91425" lIns="91425" rIns="91425" tIns="91425"/>
          <a:lstStyle>
            <a:lvl1pPr indent="-143255" lvl="0" marL="265176" marR="0" rtl="0" algn="l">
              <a:spcBef>
                <a:spcPts val="250"/>
              </a:spcBef>
              <a:buClr>
                <a:schemeClr val="accent1"/>
              </a:buClr>
              <a:buSzPct val="80000"/>
              <a:buFont typeface="Noto Sans Symbols"/>
              <a:buChar char="●"/>
              <a:defRPr b="0" i="0" sz="2400" u="none" cap="none" strike="noStrike">
                <a:solidFill>
                  <a:schemeClr val="dk1"/>
                </a:solidFill>
                <a:latin typeface="Verdana"/>
                <a:ea typeface="Verdana"/>
                <a:cs typeface="Verdana"/>
                <a:sym typeface="Verdana"/>
              </a:defRPr>
            </a:lvl1pPr>
            <a:lvl2pPr indent="-78740" lvl="1" marL="548640" marR="0" rtl="0" algn="l">
              <a:spcBef>
                <a:spcPts val="250"/>
              </a:spcBef>
              <a:buClr>
                <a:schemeClr val="accent1"/>
              </a:buClr>
              <a:buSzPct val="100000"/>
              <a:buFont typeface="Verdana"/>
              <a:buChar char="◦"/>
              <a:defRPr b="0" i="0" sz="2000" u="none" cap="none" strike="noStrike">
                <a:solidFill>
                  <a:schemeClr val="dk1"/>
                </a:solidFill>
                <a:latin typeface="Verdana"/>
                <a:ea typeface="Verdana"/>
                <a:cs typeface="Verdana"/>
                <a:sym typeface="Verdana"/>
              </a:defRPr>
            </a:lvl2pPr>
            <a:lvl3pPr indent="-75183" lvl="2" marL="786384" marR="0" rtl="0" algn="l">
              <a:spcBef>
                <a:spcPts val="250"/>
              </a:spcBef>
              <a:buClr>
                <a:srgbClr val="EF323E"/>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72136" lvl="3" marL="1024128" marR="0" rtl="0" algn="l">
              <a:spcBef>
                <a:spcPts val="230"/>
              </a:spcBef>
              <a:buClr>
                <a:srgbClr val="EF323E"/>
              </a:buClr>
              <a:buSzPct val="112000"/>
              <a:buFont typeface="Verdana"/>
              <a:buChar char="◦"/>
              <a:defRPr b="0" i="0" sz="1600" u="none" cap="none" strike="noStrike">
                <a:solidFill>
                  <a:schemeClr val="dk1"/>
                </a:solidFill>
                <a:latin typeface="Verdana"/>
                <a:ea typeface="Verdana"/>
                <a:cs typeface="Verdana"/>
                <a:sym typeface="Verdana"/>
              </a:defRPr>
            </a:lvl4pPr>
            <a:lvl5pPr indent="-86360" lvl="4" marL="1280160" marR="0" rtl="0" algn="l">
              <a:spcBef>
                <a:spcPts val="250"/>
              </a:spcBef>
              <a:buClr>
                <a:srgbClr val="4882BE"/>
              </a:buClr>
              <a:buSzPct val="100000"/>
              <a:buFont typeface="Noto Sans Symbols"/>
              <a:buChar char="⚫"/>
              <a:defRPr b="0" i="0" sz="16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47" name="Shape 47"/>
          <p:cNvSpPr txBox="1"/>
          <p:nvPr>
            <p:ph idx="4" type="body"/>
          </p:nvPr>
        </p:nvSpPr>
        <p:spPr>
          <a:xfrm>
            <a:off x="4652169" y="1447800"/>
            <a:ext cx="3931919" cy="3489959"/>
          </a:xfrm>
          <a:prstGeom prst="rect">
            <a:avLst/>
          </a:prstGeom>
          <a:noFill/>
          <a:ln>
            <a:noFill/>
          </a:ln>
        </p:spPr>
        <p:txBody>
          <a:bodyPr anchorCtr="0" anchor="t" bIns="91425" lIns="91425" rIns="91425" tIns="91425"/>
          <a:lstStyle>
            <a:lvl1pPr indent="-143255" lvl="0" marL="265176" marR="0" rtl="0" algn="l">
              <a:spcBef>
                <a:spcPts val="250"/>
              </a:spcBef>
              <a:buClr>
                <a:schemeClr val="accent1"/>
              </a:buClr>
              <a:buSzPct val="80000"/>
              <a:buFont typeface="Noto Sans Symbols"/>
              <a:buChar char="●"/>
              <a:defRPr b="0" i="0" sz="2400" u="none" cap="none" strike="noStrike">
                <a:solidFill>
                  <a:schemeClr val="dk1"/>
                </a:solidFill>
                <a:latin typeface="Verdana"/>
                <a:ea typeface="Verdana"/>
                <a:cs typeface="Verdana"/>
                <a:sym typeface="Verdana"/>
              </a:defRPr>
            </a:lvl1pPr>
            <a:lvl2pPr indent="-78740" lvl="1" marL="548640" marR="0" rtl="0" algn="l">
              <a:spcBef>
                <a:spcPts val="250"/>
              </a:spcBef>
              <a:buClr>
                <a:schemeClr val="accent1"/>
              </a:buClr>
              <a:buSzPct val="100000"/>
              <a:buFont typeface="Verdana"/>
              <a:buChar char="◦"/>
              <a:defRPr b="0" i="0" sz="2000" u="none" cap="none" strike="noStrike">
                <a:solidFill>
                  <a:schemeClr val="dk1"/>
                </a:solidFill>
                <a:latin typeface="Verdana"/>
                <a:ea typeface="Verdana"/>
                <a:cs typeface="Verdana"/>
                <a:sym typeface="Verdana"/>
              </a:defRPr>
            </a:lvl2pPr>
            <a:lvl3pPr indent="-75183" lvl="2" marL="786384" marR="0" rtl="0" algn="l">
              <a:spcBef>
                <a:spcPts val="250"/>
              </a:spcBef>
              <a:buClr>
                <a:srgbClr val="EF323E"/>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72136" lvl="3" marL="1024128" marR="0" rtl="0" algn="l">
              <a:spcBef>
                <a:spcPts val="230"/>
              </a:spcBef>
              <a:buClr>
                <a:srgbClr val="EF323E"/>
              </a:buClr>
              <a:buSzPct val="112000"/>
              <a:buFont typeface="Verdana"/>
              <a:buChar char="◦"/>
              <a:defRPr b="0" i="0" sz="1600" u="none" cap="none" strike="noStrike">
                <a:solidFill>
                  <a:schemeClr val="dk1"/>
                </a:solidFill>
                <a:latin typeface="Verdana"/>
                <a:ea typeface="Verdana"/>
                <a:cs typeface="Verdana"/>
                <a:sym typeface="Verdana"/>
              </a:defRPr>
            </a:lvl4pPr>
            <a:lvl5pPr indent="-86360" lvl="4" marL="1280160" marR="0" rtl="0" algn="l">
              <a:spcBef>
                <a:spcPts val="250"/>
              </a:spcBef>
              <a:buClr>
                <a:srgbClr val="4882BE"/>
              </a:buClr>
              <a:buSzPct val="100000"/>
              <a:buFont typeface="Noto Sans Symbols"/>
              <a:buChar char="⚫"/>
              <a:defRPr b="0" i="0" sz="16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48" name="Shape 48"/>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49" name="Shape 49"/>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50" name="Shape 50"/>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CA" sz="1000">
                <a:solidFill>
                  <a:srgbClr val="A5A298"/>
                </a:solidFill>
                <a:latin typeface="Verdana"/>
                <a:ea typeface="Verdana"/>
                <a:cs typeface="Verdana"/>
                <a:sym typeface="Verdana"/>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1" name="Shape 51"/>
        <p:cNvGrpSpPr/>
        <p:nvPr/>
      </p:nvGrpSpPr>
      <p:grpSpPr>
        <a:xfrm>
          <a:off x="0" y="0"/>
          <a:ext cx="0" cy="0"/>
          <a:chOff x="0" y="0"/>
          <a:chExt cx="0" cy="0"/>
        </a:xfrm>
      </p:grpSpPr>
      <p:sp>
        <p:nvSpPr>
          <p:cNvPr id="52" name="Shape 52"/>
          <p:cNvSpPr txBox="1"/>
          <p:nvPr>
            <p:ph type="title"/>
          </p:nvPr>
        </p:nvSpPr>
        <p:spPr>
          <a:xfrm>
            <a:off x="502920" y="4985589"/>
            <a:ext cx="8183880" cy="1051560"/>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3" name="Shape 53"/>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54" name="Shape 54"/>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55" name="Shape 55"/>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CA" sz="1000">
                <a:solidFill>
                  <a:srgbClr val="A5A298"/>
                </a:solidFill>
                <a:latin typeface="Verdana"/>
                <a:ea typeface="Verdana"/>
                <a:cs typeface="Verdana"/>
                <a:sym typeface="Verdana"/>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p:nvPr/>
        </p:nvSpPr>
        <p:spPr>
          <a:xfrm>
            <a:off x="304800" y="329184"/>
            <a:ext cx="8532054"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med" w="med" type="none"/>
            <a:tailEnd len="med" w="med" type="none"/>
          </a:ln>
          <a:effectLst>
            <a:outerShdw blurRad="76200" rotWithShape="0" algn="tl" dir="5400000" dist="50800">
              <a:srgbClr val="000000">
                <a:alpha val="24705"/>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Verdana"/>
              <a:ea typeface="Verdana"/>
              <a:cs typeface="Verdana"/>
              <a:sym typeface="Verdana"/>
            </a:endParaRPr>
          </a:p>
        </p:txBody>
      </p:sp>
      <p:sp>
        <p:nvSpPr>
          <p:cNvPr id="58" name="Shape 58"/>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59" name="Shape 59"/>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60" name="Shape 60"/>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CA" sz="1000">
                <a:solidFill>
                  <a:srgbClr val="A5A298"/>
                </a:solidFill>
                <a:latin typeface="Verdana"/>
                <a:ea typeface="Verdana"/>
                <a:cs typeface="Verdana"/>
                <a:sym typeface="Verdana"/>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1" name="Shape 61"/>
        <p:cNvGrpSpPr/>
        <p:nvPr/>
      </p:nvGrpSpPr>
      <p:grpSpPr>
        <a:xfrm>
          <a:off x="0" y="0"/>
          <a:ext cx="0" cy="0"/>
          <a:chOff x="0" y="0"/>
          <a:chExt cx="0" cy="0"/>
        </a:xfrm>
      </p:grpSpPr>
      <p:sp>
        <p:nvSpPr>
          <p:cNvPr id="62" name="Shape 62"/>
          <p:cNvSpPr txBox="1"/>
          <p:nvPr>
            <p:ph type="title"/>
          </p:nvPr>
        </p:nvSpPr>
        <p:spPr>
          <a:xfrm>
            <a:off x="5538783" y="533400"/>
            <a:ext cx="2971799" cy="914400"/>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Verdana"/>
              <a:buNone/>
              <a:defRPr b="1" i="0" sz="2200" u="none" cap="none" strike="noStrike">
                <a:solidFill>
                  <a:schemeClr val="accent1"/>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txBox="1"/>
          <p:nvPr>
            <p:ph idx="1" type="body"/>
          </p:nvPr>
        </p:nvSpPr>
        <p:spPr>
          <a:xfrm>
            <a:off x="5538846" y="1447801"/>
            <a:ext cx="2971799" cy="4206112"/>
          </a:xfrm>
          <a:prstGeom prst="rect">
            <a:avLst/>
          </a:prstGeom>
          <a:noFill/>
          <a:ln>
            <a:noFill/>
          </a:ln>
        </p:spPr>
        <p:txBody>
          <a:bodyPr anchorCtr="0" anchor="t" bIns="91425" lIns="91425" rIns="91425" tIns="91425"/>
          <a:lstStyle>
            <a:lvl1pPr indent="-5588" lvl="0" marL="18288" marR="18288" rtl="0" algn="l">
              <a:spcBef>
                <a:spcPts val="0"/>
              </a:spcBef>
              <a:buClr>
                <a:schemeClr val="accent1"/>
              </a:buClr>
              <a:buFont typeface="Noto Sans Symbols"/>
              <a:buNone/>
              <a:defRPr b="0" i="0" sz="1400" u="none" cap="none" strike="noStrike">
                <a:solidFill>
                  <a:schemeClr val="dk1"/>
                </a:solidFill>
                <a:latin typeface="Verdana"/>
                <a:ea typeface="Verdana"/>
                <a:cs typeface="Verdana"/>
                <a:sym typeface="Verdana"/>
              </a:defRPr>
            </a:lvl1pPr>
            <a:lvl2pPr indent="-205740" lvl="1" marL="548640" marR="0" rtl="0" algn="l">
              <a:spcBef>
                <a:spcPts val="250"/>
              </a:spcBef>
              <a:buClr>
                <a:schemeClr val="accent1"/>
              </a:buClr>
              <a:buFont typeface="Verdana"/>
              <a:buNone/>
              <a:defRPr b="0" i="0" sz="1200" u="none" cap="none" strike="noStrike">
                <a:solidFill>
                  <a:schemeClr val="dk1"/>
                </a:solidFill>
                <a:latin typeface="Verdana"/>
                <a:ea typeface="Verdana"/>
                <a:cs typeface="Verdana"/>
                <a:sym typeface="Verdana"/>
              </a:defRPr>
            </a:lvl2pPr>
            <a:lvl3pPr indent="-189483" lvl="2" marL="786384" marR="0" rtl="0" algn="l">
              <a:spcBef>
                <a:spcPts val="250"/>
              </a:spcBef>
              <a:buClr>
                <a:srgbClr val="EF323E"/>
              </a:buClr>
              <a:buFont typeface="Noto Sans Symbols"/>
              <a:buNone/>
              <a:defRPr b="0" i="0" sz="1000" u="none" cap="none" strike="noStrike">
                <a:solidFill>
                  <a:schemeClr val="dk1"/>
                </a:solidFill>
                <a:latin typeface="Verdana"/>
                <a:ea typeface="Verdana"/>
                <a:cs typeface="Verdana"/>
                <a:sym typeface="Verdana"/>
              </a:defRPr>
            </a:lvl3pPr>
            <a:lvl4pPr indent="-185928" lvl="3" marL="1024128" marR="0" rtl="0" algn="l">
              <a:spcBef>
                <a:spcPts val="230"/>
              </a:spcBef>
              <a:buClr>
                <a:srgbClr val="EF323E"/>
              </a:buClr>
              <a:buFont typeface="Verdana"/>
              <a:buNone/>
              <a:defRPr b="0" i="0" sz="900" u="none" cap="none" strike="noStrike">
                <a:solidFill>
                  <a:schemeClr val="dk1"/>
                </a:solidFill>
                <a:latin typeface="Verdana"/>
                <a:ea typeface="Verdana"/>
                <a:cs typeface="Verdana"/>
                <a:sym typeface="Verdana"/>
              </a:defRPr>
            </a:lvl4pPr>
            <a:lvl5pPr indent="-187960" lvl="4" marL="1280160" marR="0" rtl="0" algn="l">
              <a:spcBef>
                <a:spcPts val="250"/>
              </a:spcBef>
              <a:buClr>
                <a:srgbClr val="4882BE"/>
              </a:buClr>
              <a:buFont typeface="Noto Sans Symbols"/>
              <a:buNone/>
              <a:defRPr b="0" i="0" sz="9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64" name="Shape 64"/>
          <p:cNvSpPr txBox="1"/>
          <p:nvPr>
            <p:ph idx="2" type="body"/>
          </p:nvPr>
        </p:nvSpPr>
        <p:spPr>
          <a:xfrm>
            <a:off x="761372" y="930144"/>
            <a:ext cx="4626158" cy="4724401"/>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Verdana"/>
                <a:ea typeface="Verdana"/>
                <a:cs typeface="Verdana"/>
                <a:sym typeface="Verdana"/>
              </a:defRPr>
            </a:lvl1pPr>
            <a:lvl2pPr indent="-40640" lvl="1" marL="548640" marR="0" rtl="0" algn="l">
              <a:spcBef>
                <a:spcPts val="250"/>
              </a:spcBef>
              <a:buClr>
                <a:schemeClr val="accent1"/>
              </a:buClr>
              <a:buSzPct val="100000"/>
              <a:buFont typeface="Verdana"/>
              <a:buChar char="◦"/>
              <a:defRPr b="0" i="0" sz="2600" u="none" cap="none" strike="noStrike">
                <a:solidFill>
                  <a:schemeClr val="dk1"/>
                </a:solidFill>
                <a:latin typeface="Verdana"/>
                <a:ea typeface="Verdana"/>
                <a:cs typeface="Verdana"/>
                <a:sym typeface="Verdana"/>
              </a:defRPr>
            </a:lvl2pPr>
            <a:lvl3pPr indent="-37083" lvl="2" marL="786384" marR="0" rtl="0" algn="l">
              <a:spcBef>
                <a:spcPts val="250"/>
              </a:spcBef>
              <a:buClr>
                <a:srgbClr val="EF323E"/>
              </a:buClr>
              <a:buSzPct val="100000"/>
              <a:buFont typeface="Noto Sans Symbols"/>
              <a:buChar char="⚫"/>
              <a:defRPr b="0" i="0" sz="2400" u="none" cap="none" strike="noStrike">
                <a:solidFill>
                  <a:schemeClr val="dk1"/>
                </a:solidFill>
                <a:latin typeface="Verdana"/>
                <a:ea typeface="Verdana"/>
                <a:cs typeface="Verdana"/>
                <a:sym typeface="Verdana"/>
              </a:defRPr>
            </a:lvl3pPr>
            <a:lvl4pPr indent="-43688" lvl="3" marL="1024128" marR="0" rtl="0" algn="l">
              <a:spcBef>
                <a:spcPts val="230"/>
              </a:spcBef>
              <a:buClr>
                <a:srgbClr val="EF323E"/>
              </a:buClr>
              <a:buSzPct val="112000"/>
              <a:buFont typeface="Verdana"/>
              <a:buChar char="◦"/>
              <a:defRPr b="0" i="0" sz="2000" u="none" cap="none" strike="noStrike">
                <a:solidFill>
                  <a:schemeClr val="dk1"/>
                </a:solidFill>
                <a:latin typeface="Verdana"/>
                <a:ea typeface="Verdana"/>
                <a:cs typeface="Verdana"/>
                <a:sym typeface="Verdana"/>
              </a:defRPr>
            </a:lvl4pPr>
            <a:lvl5pPr indent="-60960" lvl="4" marL="1280160" marR="0" rtl="0" algn="l">
              <a:spcBef>
                <a:spcPts val="250"/>
              </a:spcBef>
              <a:buClr>
                <a:srgbClr val="4882BE"/>
              </a:buClr>
              <a:buSzPct val="100000"/>
              <a:buFont typeface="Noto Sans Symbols"/>
              <a:buChar char="⚫"/>
              <a:defRPr b="0" i="0" sz="2000" u="none" cap="none" strike="noStrike">
                <a:solidFill>
                  <a:schemeClr val="dk1"/>
                </a:solidFill>
                <a:latin typeface="Verdana"/>
                <a:ea typeface="Verdana"/>
                <a:cs typeface="Verdana"/>
                <a:sym typeface="Verdana"/>
              </a:defRPr>
            </a:lvl5pPr>
            <a:lvl6pPr indent="-195072" lvl="5" marL="1490472" marR="0" rtl="0" algn="l">
              <a:spcBef>
                <a:spcPts val="250"/>
              </a:spcBef>
              <a:buClr>
                <a:srgbClr val="4882BE"/>
              </a:buClr>
              <a:buFont typeface="Verdana"/>
              <a:buNone/>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65" name="Shape 65"/>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66" name="Shape 66"/>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67" name="Shape 67"/>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CA" sz="1000">
                <a:solidFill>
                  <a:srgbClr val="A5A298"/>
                </a:solidFill>
                <a:latin typeface="Verdana"/>
                <a:ea typeface="Verdana"/>
                <a:cs typeface="Verdana"/>
                <a:sym typeface="Verdana"/>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8" name="Shape 68"/>
        <p:cNvGrpSpPr/>
        <p:nvPr/>
      </p:nvGrpSpPr>
      <p:grpSpPr>
        <a:xfrm>
          <a:off x="0" y="0"/>
          <a:ext cx="0" cy="0"/>
          <a:chOff x="0" y="0"/>
          <a:chExt cx="0" cy="0"/>
        </a:xfrm>
      </p:grpSpPr>
      <p:sp>
        <p:nvSpPr>
          <p:cNvPr id="69" name="Shape 69"/>
          <p:cNvSpPr/>
          <p:nvPr/>
        </p:nvSpPr>
        <p:spPr>
          <a:xfrm>
            <a:off x="304800" y="329184"/>
            <a:ext cx="8532054"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med" w="med" type="none"/>
            <a:tailEnd len="med" w="med" type="none"/>
          </a:ln>
          <a:effectLst>
            <a:outerShdw blurRad="76200" rotWithShape="0" algn="tl" dir="5400000" dist="50800">
              <a:srgbClr val="000000">
                <a:alpha val="24705"/>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Verdana"/>
              <a:ea typeface="Verdana"/>
              <a:cs typeface="Verdana"/>
              <a:sym typeface="Verdana"/>
            </a:endParaRPr>
          </a:p>
        </p:txBody>
      </p:sp>
      <p:sp>
        <p:nvSpPr>
          <p:cNvPr id="70" name="Shape 70"/>
          <p:cNvSpPr/>
          <p:nvPr/>
        </p:nvSpPr>
        <p:spPr>
          <a:xfrm>
            <a:off x="6400800" y="434162"/>
            <a:ext cx="2324604" cy="4343400"/>
          </a:xfrm>
          <a:prstGeom prst="round1Rect">
            <a:avLst>
              <a:gd fmla="val 2748" name="adj"/>
            </a:avLst>
          </a:prstGeom>
          <a:solidFill>
            <a:srgbClr val="1C1C1C"/>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Verdana"/>
              <a:ea typeface="Verdana"/>
              <a:cs typeface="Verdana"/>
              <a:sym typeface="Verdana"/>
            </a:endParaRPr>
          </a:p>
        </p:txBody>
      </p:sp>
      <p:sp>
        <p:nvSpPr>
          <p:cNvPr id="71" name="Shape 71"/>
          <p:cNvSpPr txBox="1"/>
          <p:nvPr>
            <p:ph type="title"/>
          </p:nvPr>
        </p:nvSpPr>
        <p:spPr>
          <a:xfrm>
            <a:off x="457200" y="5012055"/>
            <a:ext cx="8229600" cy="1051560"/>
          </a:xfrm>
          <a:prstGeom prst="rect">
            <a:avLst/>
          </a:prstGeom>
          <a:noFill/>
          <a:ln>
            <a:noFill/>
          </a:ln>
        </p:spPr>
        <p:txBody>
          <a:bodyPr anchorCtr="0" anchor="t" bIns="91425" lIns="91425" rIns="91425" tIns="91425"/>
          <a:lstStyle>
            <a:lvl1pPr indent="0" lvl="0" marL="0" marR="0" rtl="0" algn="l">
              <a:spcBef>
                <a:spcPts val="0"/>
              </a:spcBef>
              <a:buClr>
                <a:srgbClr val="78766F"/>
              </a:buClr>
              <a:buFont typeface="Verdana"/>
              <a:buNone/>
              <a:defRPr b="0" i="0" sz="3600" u="none" cap="none" strike="noStrike">
                <a:solidFill>
                  <a:srgbClr val="78766F"/>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2" name="Shape 72"/>
          <p:cNvSpPr txBox="1"/>
          <p:nvPr>
            <p:ph idx="1" type="body"/>
          </p:nvPr>
        </p:nvSpPr>
        <p:spPr>
          <a:xfrm>
            <a:off x="6462712" y="533400"/>
            <a:ext cx="2240280" cy="4211480"/>
          </a:xfrm>
          <a:prstGeom prst="rect">
            <a:avLst/>
          </a:prstGeom>
          <a:noFill/>
          <a:ln>
            <a:noFill/>
          </a:ln>
        </p:spPr>
        <p:txBody>
          <a:bodyPr anchorCtr="0" anchor="t" bIns="91425" lIns="91425" rIns="91425" tIns="91425"/>
          <a:lstStyle>
            <a:lvl1pPr indent="-7619" lvl="0" marL="45720" marR="0" rtl="0" algn="l">
              <a:spcBef>
                <a:spcPts val="0"/>
              </a:spcBef>
              <a:buClr>
                <a:schemeClr val="accent1"/>
              </a:buClr>
              <a:buFont typeface="Noto Sans Symbols"/>
              <a:buNone/>
              <a:defRPr b="0" i="0" sz="1400" u="none" cap="none" strike="noStrike">
                <a:solidFill>
                  <a:srgbClr val="FFFFFF"/>
                </a:solidFill>
                <a:latin typeface="Verdana"/>
                <a:ea typeface="Verdana"/>
                <a:cs typeface="Verdana"/>
                <a:sym typeface="Verdana"/>
              </a:defRPr>
            </a:lvl1pPr>
            <a:lvl2pPr indent="-129540" lvl="1" marL="548640" marR="0" rtl="0" algn="l">
              <a:spcBef>
                <a:spcPts val="250"/>
              </a:spcBef>
              <a:buClr>
                <a:schemeClr val="accent1"/>
              </a:buClr>
              <a:buSzPct val="100000"/>
              <a:buFont typeface="Verdana"/>
              <a:buChar char="◦"/>
              <a:defRPr b="0" i="0" sz="1200" u="none" cap="none" strike="noStrike">
                <a:solidFill>
                  <a:srgbClr val="FFFFFF"/>
                </a:solidFill>
                <a:latin typeface="Verdana"/>
                <a:ea typeface="Verdana"/>
                <a:cs typeface="Verdana"/>
                <a:sym typeface="Verdana"/>
              </a:defRPr>
            </a:lvl2pPr>
            <a:lvl3pPr indent="-125983" lvl="2" marL="786384" marR="0" rtl="0" algn="l">
              <a:spcBef>
                <a:spcPts val="250"/>
              </a:spcBef>
              <a:buClr>
                <a:srgbClr val="EF323E"/>
              </a:buClr>
              <a:buSzPct val="100000"/>
              <a:buFont typeface="Noto Sans Symbols"/>
              <a:buChar char="⚫"/>
              <a:defRPr b="0" i="0" sz="1000" u="none" cap="none" strike="noStrike">
                <a:solidFill>
                  <a:srgbClr val="FFFFFF"/>
                </a:solidFill>
                <a:latin typeface="Verdana"/>
                <a:ea typeface="Verdana"/>
                <a:cs typeface="Verdana"/>
                <a:sym typeface="Verdana"/>
              </a:defRPr>
            </a:lvl3pPr>
            <a:lvl4pPr indent="-121919" lvl="3" marL="1024128" marR="0" rtl="0" algn="l">
              <a:spcBef>
                <a:spcPts val="230"/>
              </a:spcBef>
              <a:buClr>
                <a:srgbClr val="EF323E"/>
              </a:buClr>
              <a:buSzPct val="112000"/>
              <a:buFont typeface="Verdana"/>
              <a:buChar char="◦"/>
              <a:defRPr b="0" i="0" sz="900" u="none" cap="none" strike="noStrike">
                <a:solidFill>
                  <a:srgbClr val="FFFFFF"/>
                </a:solidFill>
                <a:latin typeface="Verdana"/>
                <a:ea typeface="Verdana"/>
                <a:cs typeface="Verdana"/>
                <a:sym typeface="Verdana"/>
              </a:defRPr>
            </a:lvl4pPr>
            <a:lvl5pPr indent="-130810" lvl="4" marL="1280160" marR="0" rtl="0" algn="l">
              <a:spcBef>
                <a:spcPts val="250"/>
              </a:spcBef>
              <a:buClr>
                <a:srgbClr val="4882BE"/>
              </a:buClr>
              <a:buSzPct val="100000"/>
              <a:buFont typeface="Noto Sans Symbols"/>
              <a:buChar char="⚫"/>
              <a:defRPr b="0" i="0" sz="900" u="none" cap="none" strike="noStrike">
                <a:solidFill>
                  <a:srgbClr val="FFFFFF"/>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73" name="Shape 73"/>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74" name="Shape 74"/>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spcBef>
                <a:spcPts val="0"/>
              </a:spcBef>
              <a:buNone/>
              <a:defRPr sz="1000">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75" name="Shape 75"/>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CA" sz="1000">
                <a:solidFill>
                  <a:srgbClr val="A5A298"/>
                </a:solidFill>
                <a:latin typeface="Verdana"/>
                <a:ea typeface="Verdana"/>
                <a:cs typeface="Verdana"/>
                <a:sym typeface="Verdana"/>
              </a:rPr>
              <a:t>‹#›</a:t>
            </a:fld>
          </a:p>
        </p:txBody>
      </p:sp>
      <p:sp>
        <p:nvSpPr>
          <p:cNvPr id="76" name="Shape 76"/>
          <p:cNvSpPr/>
          <p:nvPr>
            <p:ph idx="2" type="pic"/>
          </p:nvPr>
        </p:nvSpPr>
        <p:spPr>
          <a:xfrm>
            <a:off x="421479" y="435768"/>
            <a:ext cx="5925311" cy="4343400"/>
          </a:xfrm>
          <a:prstGeom prst="snipRoundRect">
            <a:avLst>
              <a:gd fmla="val 1040" name="adj1"/>
              <a:gd fmla="val 0" name="adj2"/>
            </a:avLst>
          </a:prstGeom>
          <a:solidFill>
            <a:srgbClr val="4F4D49"/>
          </a:solidFill>
          <a:ln>
            <a:noFill/>
          </a:ln>
        </p:spPr>
        <p:txBody>
          <a:bodyPr anchorCtr="0" anchor="t" bIns="91425" lIns="91425" rIns="91425" tIns="91425"/>
          <a:lstStyle>
            <a:lvl1pPr indent="0" lvl="0" marL="0" marR="0" rtl="0" algn="l">
              <a:spcBef>
                <a:spcPts val="250"/>
              </a:spcBef>
              <a:buClr>
                <a:schemeClr val="accent1"/>
              </a:buClr>
              <a:buFont typeface="Noto Sans Symbols"/>
              <a:buNone/>
              <a:defRPr b="0" i="0" sz="3200" u="none" cap="none" strike="noStrike">
                <a:solidFill>
                  <a:schemeClr val="dk1"/>
                </a:solidFill>
                <a:latin typeface="Verdana"/>
                <a:ea typeface="Verdana"/>
                <a:cs typeface="Verdana"/>
                <a:sym typeface="Verdana"/>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Verdana"/>
                <a:ea typeface="Verdana"/>
                <a:cs typeface="Verdana"/>
                <a:sym typeface="Verdana"/>
              </a:defRPr>
            </a:lvl2pPr>
            <a:lvl3pPr indent="-49783" lvl="2" marL="786384" marR="0" rtl="0" algn="l">
              <a:spcBef>
                <a:spcPts val="250"/>
              </a:spcBef>
              <a:buClr>
                <a:srgbClr val="EF323E"/>
              </a:buClr>
              <a:buSzPct val="100000"/>
              <a:buFont typeface="Noto Sans Symbols"/>
              <a:buChar char="⚫"/>
              <a:defRPr b="0" i="0" sz="2200" u="none" cap="none" strike="noStrike">
                <a:solidFill>
                  <a:schemeClr val="dk1"/>
                </a:solidFill>
                <a:latin typeface="Verdana"/>
                <a:ea typeface="Verdana"/>
                <a:cs typeface="Verdana"/>
                <a:sym typeface="Verdana"/>
              </a:defRPr>
            </a:lvl3pPr>
            <a:lvl4pPr indent="-50800" lvl="3" marL="1024128" marR="0" rtl="0" algn="l">
              <a:spcBef>
                <a:spcPts val="230"/>
              </a:spcBef>
              <a:buClr>
                <a:srgbClr val="EF323E"/>
              </a:buClr>
              <a:buSzPct val="112000"/>
              <a:buFont typeface="Verdana"/>
              <a:buChar char="◦"/>
              <a:defRPr b="0" i="0" sz="19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00.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5" name="Shape 5"/>
        <p:cNvGrpSpPr/>
        <p:nvPr/>
      </p:nvGrpSpPr>
      <p:grpSpPr>
        <a:xfrm>
          <a:off x="0" y="0"/>
          <a:ext cx="0" cy="0"/>
          <a:chOff x="0" y="0"/>
          <a:chExt cx="0" cy="0"/>
        </a:xfrm>
      </p:grpSpPr>
      <p:sp>
        <p:nvSpPr>
          <p:cNvPr id="6" name="Shape 6"/>
          <p:cNvSpPr/>
          <p:nvPr/>
        </p:nvSpPr>
        <p:spPr>
          <a:xfrm>
            <a:off x="304800" y="329184"/>
            <a:ext cx="8532054"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med" w="med" type="none"/>
            <a:tailEnd len="med" w="med" type="none"/>
          </a:ln>
          <a:effectLst>
            <a:outerShdw blurRad="76200" rotWithShape="0" algn="tl" dir="5400000" dist="50800">
              <a:srgbClr val="000000">
                <a:alpha val="24705"/>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Verdana"/>
              <a:ea typeface="Verdana"/>
              <a:cs typeface="Verdana"/>
              <a:sym typeface="Verdana"/>
            </a:endParaRPr>
          </a:p>
        </p:txBody>
      </p:sp>
      <p:sp>
        <p:nvSpPr>
          <p:cNvPr id="7" name="Shape 7"/>
          <p:cNvSpPr/>
          <p:nvPr/>
        </p:nvSpPr>
        <p:spPr>
          <a:xfrm>
            <a:off x="418595" y="434162"/>
            <a:ext cx="8306809" cy="5486399"/>
          </a:xfrm>
          <a:prstGeom prst="roundRect">
            <a:avLst>
              <a:gd fmla="val 2127" name="adj"/>
            </a:avLst>
          </a:prstGeom>
          <a:gradFill>
            <a:gsLst>
              <a:gs pos="0">
                <a:schemeClr val="lt1"/>
              </a:gs>
              <a:gs pos="55000">
                <a:srgbClr val="DFDFDF"/>
              </a:gs>
              <a:gs pos="100000">
                <a:srgbClr val="9E9E9E"/>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Verdana"/>
              <a:ea typeface="Verdana"/>
              <a:cs typeface="Verdana"/>
              <a:sym typeface="Verdana"/>
            </a:endParaRPr>
          </a:p>
        </p:txBody>
      </p:sp>
      <p:sp>
        <p:nvSpPr>
          <p:cNvPr id="8" name="Shape 8"/>
          <p:cNvSpPr txBox="1"/>
          <p:nvPr>
            <p:ph type="title"/>
          </p:nvPr>
        </p:nvSpPr>
        <p:spPr>
          <a:xfrm>
            <a:off x="502920" y="4985589"/>
            <a:ext cx="8183880" cy="1051560"/>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 name="Shape 9"/>
          <p:cNvSpPr txBox="1"/>
          <p:nvPr>
            <p:ph idx="1" type="body"/>
          </p:nvPr>
        </p:nvSpPr>
        <p:spPr>
          <a:xfrm>
            <a:off x="502920" y="530352"/>
            <a:ext cx="8183880" cy="4187952"/>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Verdana"/>
                <a:ea typeface="Verdana"/>
                <a:cs typeface="Verdana"/>
                <a:sym typeface="Verdana"/>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Verdana"/>
                <a:ea typeface="Verdana"/>
                <a:cs typeface="Verdana"/>
                <a:sym typeface="Verdana"/>
              </a:defRPr>
            </a:lvl2pPr>
            <a:lvl3pPr indent="-49783" lvl="2" marL="786384" marR="0" rtl="0" algn="l">
              <a:spcBef>
                <a:spcPts val="250"/>
              </a:spcBef>
              <a:buClr>
                <a:srgbClr val="EF323E"/>
              </a:buClr>
              <a:buSzPct val="100000"/>
              <a:buFont typeface="Noto Sans Symbols"/>
              <a:buChar char="⚫"/>
              <a:defRPr b="0" i="0" sz="2200" u="none" cap="none" strike="noStrike">
                <a:solidFill>
                  <a:schemeClr val="dk1"/>
                </a:solidFill>
                <a:latin typeface="Verdana"/>
                <a:ea typeface="Verdana"/>
                <a:cs typeface="Verdana"/>
                <a:sym typeface="Verdana"/>
              </a:defRPr>
            </a:lvl3pPr>
            <a:lvl4pPr indent="-50800" lvl="3" marL="1024128" marR="0" rtl="0" algn="l">
              <a:spcBef>
                <a:spcPts val="230"/>
              </a:spcBef>
              <a:buClr>
                <a:srgbClr val="EF323E"/>
              </a:buClr>
              <a:buSzPct val="112000"/>
              <a:buFont typeface="Verdana"/>
              <a:buChar char="◦"/>
              <a:defRPr b="0" i="0" sz="19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10" name="Shape 10"/>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spcBef>
                <a:spcPts val="0"/>
              </a:spcBef>
              <a:buNone/>
              <a:defRPr b="0" i="0" sz="1000" u="none" cap="none" strike="noStrike">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1" name="Shape 11"/>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spcBef>
                <a:spcPts val="0"/>
              </a:spcBef>
              <a:buNone/>
              <a:defRPr b="0" i="0" sz="1000" u="none" cap="none" strike="noStrike">
                <a:solidFill>
                  <a:srgbClr val="A5A298"/>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2" name="Shape 12"/>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CA" sz="1000" u="none" cap="none" strike="noStrike">
                <a:solidFill>
                  <a:srgbClr val="A5A298"/>
                </a:solidFill>
                <a:latin typeface="Verdana"/>
                <a:ea typeface="Verdana"/>
                <a:cs typeface="Verdana"/>
                <a:sym typeface="Verdan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89" name="Shape 89"/>
        <p:cNvGrpSpPr/>
        <p:nvPr/>
      </p:nvGrpSpPr>
      <p:grpSpPr>
        <a:xfrm>
          <a:off x="0" y="0"/>
          <a:ext cx="0" cy="0"/>
          <a:chOff x="0" y="0"/>
          <a:chExt cx="0" cy="0"/>
        </a:xfrm>
      </p:grpSpPr>
      <p:sp>
        <p:nvSpPr>
          <p:cNvPr id="90" name="Shape 90"/>
          <p:cNvSpPr txBox="1"/>
          <p:nvPr>
            <p:ph type="title"/>
          </p:nvPr>
        </p:nvSpPr>
        <p:spPr>
          <a:xfrm>
            <a:off x="762000" y="4572000"/>
            <a:ext cx="6781800" cy="1600200"/>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Impact"/>
              <a:buNone/>
              <a:defRPr b="0" i="0" sz="5400" u="none" cap="none" strike="noStrike">
                <a:solidFill>
                  <a:srgbClr val="262626"/>
                </a:solidFill>
                <a:latin typeface="Impact"/>
                <a:ea typeface="Impact"/>
                <a:cs typeface="Impact"/>
                <a:sym typeface="Impact"/>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91" name="Shape 91"/>
          <p:cNvSpPr txBox="1"/>
          <p:nvPr>
            <p:ph idx="1" type="body"/>
          </p:nvPr>
        </p:nvSpPr>
        <p:spPr>
          <a:xfrm>
            <a:off x="762000" y="685800"/>
            <a:ext cx="7543800" cy="3886200"/>
          </a:xfrm>
          <a:prstGeom prst="rect">
            <a:avLst/>
          </a:prstGeom>
          <a:noFill/>
          <a:ln>
            <a:noFill/>
          </a:ln>
        </p:spPr>
        <p:txBody>
          <a:bodyPr anchorCtr="0" anchor="ctr" bIns="91425" lIns="91425" rIns="91425" tIns="91425"/>
          <a:lstStyle>
            <a:lvl1pPr indent="-121920" lvl="0" marL="274320" marR="0" rtl="0" algn="l">
              <a:spcBef>
                <a:spcPts val="480"/>
              </a:spcBef>
              <a:buClr>
                <a:schemeClr val="accent1"/>
              </a:buClr>
              <a:buSzPct val="100000"/>
              <a:buFont typeface="Arial"/>
              <a:buChar char="•"/>
              <a:defRPr b="0" i="0" sz="2400" u="none" cap="none" strike="noStrike">
                <a:solidFill>
                  <a:schemeClr val="dk2"/>
                </a:solidFill>
                <a:latin typeface="Times New Roman"/>
                <a:ea typeface="Times New Roman"/>
                <a:cs typeface="Times New Roman"/>
                <a:sym typeface="Times New Roman"/>
              </a:defRPr>
            </a:lvl1pPr>
            <a:lvl2pPr indent="-137159" lvl="1" marL="594360" marR="0" rtl="0" algn="l">
              <a:spcBef>
                <a:spcPts val="440"/>
              </a:spcBef>
              <a:buClr>
                <a:schemeClr val="accent1"/>
              </a:buClr>
              <a:buSzPct val="100000"/>
              <a:buFont typeface="Arial"/>
              <a:buChar char="•"/>
              <a:defRPr b="0" i="0" sz="2200" u="none" cap="none" strike="noStrike">
                <a:solidFill>
                  <a:schemeClr val="dk2"/>
                </a:solidFill>
                <a:latin typeface="Times New Roman"/>
                <a:ea typeface="Times New Roman"/>
                <a:cs typeface="Times New Roman"/>
                <a:sym typeface="Times New Roman"/>
              </a:defRPr>
            </a:lvl2pPr>
            <a:lvl3pPr indent="-106680" lvl="2" marL="868680" marR="0" rtl="0" algn="l">
              <a:spcBef>
                <a:spcPts val="400"/>
              </a:spcBef>
              <a:buClr>
                <a:schemeClr val="accent1"/>
              </a:buClr>
              <a:buSzPct val="100000"/>
              <a:buFont typeface="Arial"/>
              <a:buChar char="•"/>
              <a:defRPr b="0" i="0" sz="2000" u="none" cap="none" strike="noStrike">
                <a:solidFill>
                  <a:schemeClr val="dk2"/>
                </a:solidFill>
                <a:latin typeface="Times New Roman"/>
                <a:ea typeface="Times New Roman"/>
                <a:cs typeface="Times New Roman"/>
                <a:sym typeface="Times New Roman"/>
              </a:defRPr>
            </a:lvl3pPr>
            <a:lvl4pPr indent="-114300" lvl="3" marL="11430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4pPr>
            <a:lvl5pPr indent="-114300" lvl="4" marL="1371600" marR="0" rtl="0" algn="l">
              <a:spcBef>
                <a:spcPts val="360"/>
              </a:spcBef>
              <a:buClr>
                <a:schemeClr val="accent1"/>
              </a:buClr>
              <a:buSzPct val="100000"/>
              <a:buFont typeface="Arial"/>
              <a:buChar char="•"/>
              <a:defRPr b="0" i="0" sz="1800" u="none" cap="none" strike="noStrike">
                <a:solidFill>
                  <a:schemeClr val="dk2"/>
                </a:solidFill>
                <a:latin typeface="Times New Roman"/>
                <a:ea typeface="Times New Roman"/>
                <a:cs typeface="Times New Roman"/>
                <a:sym typeface="Times New Roman"/>
              </a:defRPr>
            </a:lvl5pPr>
            <a:lvl6pPr indent="-134620" lvl="5" marL="164592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6pPr>
            <a:lvl7pPr indent="-136651" lvl="6" marL="1901951"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7pPr>
            <a:lvl8pPr indent="-137160" lvl="7" marL="219456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8pPr>
            <a:lvl9pPr indent="-132079" lvl="8" marL="2468880" marR="0" rtl="0" algn="l">
              <a:spcBef>
                <a:spcPts val="320"/>
              </a:spcBef>
              <a:buClr>
                <a:schemeClr val="accent1"/>
              </a:buClr>
              <a:buSzPct val="100000"/>
              <a:buFont typeface="Arial"/>
              <a:buChar char="•"/>
              <a:defRPr b="0" i="0" sz="1600" u="none" cap="none" strike="noStrike">
                <a:solidFill>
                  <a:schemeClr val="dk2"/>
                </a:solidFill>
                <a:latin typeface="Times New Roman"/>
                <a:ea typeface="Times New Roman"/>
                <a:cs typeface="Times New Roman"/>
                <a:sym typeface="Times New Roman"/>
              </a:defRPr>
            </a:lvl9pPr>
          </a:lstStyle>
          <a:p/>
        </p:txBody>
      </p:sp>
      <p:sp>
        <p:nvSpPr>
          <p:cNvPr id="92" name="Shape 92"/>
          <p:cNvSpPr txBox="1"/>
          <p:nvPr>
            <p:ph idx="10" type="dt"/>
          </p:nvPr>
        </p:nvSpPr>
        <p:spPr>
          <a:xfrm>
            <a:off x="6248400" y="6208776"/>
            <a:ext cx="2133600" cy="365099"/>
          </a:xfrm>
          <a:prstGeom prst="rect">
            <a:avLst/>
          </a:prstGeom>
          <a:noFill/>
          <a:ln>
            <a:noFill/>
          </a:ln>
        </p:spPr>
        <p:txBody>
          <a:bodyPr anchorCtr="0" anchor="ctr" bIns="91425" lIns="91425" rIns="91425" tIns="91425"/>
          <a:lstStyle>
            <a:lvl1pPr indent="0" lvl="0" marL="0" marR="0" rtl="0" algn="r">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93" name="Shape 93"/>
          <p:cNvSpPr txBox="1"/>
          <p:nvPr>
            <p:ph idx="11" type="ftr"/>
          </p:nvPr>
        </p:nvSpPr>
        <p:spPr>
          <a:xfrm>
            <a:off x="761999" y="6208776"/>
            <a:ext cx="4873800" cy="365099"/>
          </a:xfrm>
          <a:prstGeom prst="rect">
            <a:avLst/>
          </a:prstGeom>
          <a:noFill/>
          <a:ln>
            <a:noFill/>
          </a:ln>
        </p:spPr>
        <p:txBody>
          <a:bodyPr anchorCtr="0" anchor="ctr" bIns="91425" lIns="91425" rIns="91425" tIns="91425"/>
          <a:lstStyle>
            <a:lvl1pPr indent="0" lvl="0" marL="0" marR="0" rtl="0" algn="l">
              <a:spcBef>
                <a:spcPts val="0"/>
              </a:spcBef>
              <a:buNone/>
              <a:defRPr b="1" i="0" sz="1200" u="none" cap="none" strike="noStrike">
                <a:solidFill>
                  <a:srgbClr val="444444"/>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94" name="Shape 94"/>
          <p:cNvSpPr txBox="1"/>
          <p:nvPr>
            <p:ph idx="12" type="sldNum"/>
          </p:nvPr>
        </p:nvSpPr>
        <p:spPr>
          <a:xfrm>
            <a:off x="7620000" y="5687567"/>
            <a:ext cx="7620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2400" u="none" cap="none" strike="noStrike">
                <a:solidFill>
                  <a:srgbClr val="262626"/>
                </a:solidFill>
                <a:latin typeface="Impact"/>
                <a:ea typeface="Impact"/>
                <a:cs typeface="Impact"/>
                <a:sym typeface="Impact"/>
              </a:rPr>
              <a:t>‹#›</a:t>
            </a:fld>
          </a:p>
        </p:txBody>
      </p:sp>
      <p:sp>
        <p:nvSpPr>
          <p:cNvPr id="95" name="Shape 95"/>
          <p:cNvSpPr/>
          <p:nvPr/>
        </p:nvSpPr>
        <p:spPr>
          <a:xfrm>
            <a:off x="777239" y="0"/>
            <a:ext cx="7543800" cy="3810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96" name="Shape 96"/>
          <p:cNvSpPr/>
          <p:nvPr/>
        </p:nvSpPr>
        <p:spPr>
          <a:xfrm>
            <a:off x="777239" y="6172200"/>
            <a:ext cx="7543800" cy="273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gograph.com/illustration/security-shield-as-symbol-of-financial-safety-gg56846692.html" TargetMode="External"/><Relationship Id="rId4" Type="http://schemas.openxmlformats.org/officeDocument/2006/relationships/image" Target="../media/image0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3.bp.blogspot.com/-ZVzDaI4z3Hw/VFCZNKirP6I/AAAAAAAAAFo/WpXIxSaRDNo/s1600/cycle.png" TargetMode="External"/><Relationship Id="rId4" Type="http://schemas.openxmlformats.org/officeDocument/2006/relationships/image" Target="../media/image0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blogs.baruch.cuny.edu/overcomingadversity/learn/vicious-and-virtuous-cycles/financial/attachment/3470200303001/" TargetMode="External"/><Relationship Id="rId4" Type="http://schemas.openxmlformats.org/officeDocument/2006/relationships/image" Target="../media/image0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01.jpg"/><Relationship Id="rId5" Type="http://schemas.openxmlformats.org/officeDocument/2006/relationships/hyperlink" Target="http://www.rifuture.org/wp-content/uploads/poverty_is_the_worst_form_of_violence_gandhi.jpg" TargetMode="External"/><Relationship Id="rId6" Type="http://schemas.openxmlformats.org/officeDocument/2006/relationships/image" Target="../media/image0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manvsdebt.com/bill-paying-system" TargetMode="External"/><Relationship Id="rId4" Type="http://schemas.openxmlformats.org/officeDocument/2006/relationships/image" Target="../media/image03.jpg"/><Relationship Id="rId5" Type="http://schemas.openxmlformats.org/officeDocument/2006/relationships/image" Target="../media/image0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ctrTitle"/>
          </p:nvPr>
        </p:nvSpPr>
        <p:spPr>
          <a:xfrm>
            <a:off x="722375" y="1820206"/>
            <a:ext cx="7772400" cy="1828800"/>
          </a:xfrm>
          <a:prstGeom prst="rect">
            <a:avLst/>
          </a:prstGeom>
          <a:noFill/>
          <a:ln>
            <a:noFill/>
          </a:ln>
        </p:spPr>
        <p:txBody>
          <a:bodyPr anchorCtr="0" anchor="b" bIns="45700" lIns="45700" rIns="45700" tIns="45700">
            <a:noAutofit/>
          </a:bodyPr>
          <a:lstStyle/>
          <a:p>
            <a:pPr indent="0" lvl="0" marL="0" marR="0" rtl="0" algn="r">
              <a:spcBef>
                <a:spcPts val="0"/>
              </a:spcBef>
              <a:buClr>
                <a:srgbClr val="FF8C3C"/>
              </a:buClr>
              <a:buSzPct val="25000"/>
              <a:buFont typeface="Verdana"/>
              <a:buNone/>
            </a:pPr>
            <a:r>
              <a:rPr b="1" i="0" lang="en-CA" sz="4500" u="none" cap="none" strike="noStrike">
                <a:solidFill>
                  <a:srgbClr val="FF8C3C"/>
                </a:solidFill>
                <a:latin typeface="Verdana"/>
                <a:ea typeface="Verdana"/>
                <a:cs typeface="Verdana"/>
                <a:sym typeface="Verdana"/>
              </a:rPr>
              <a:t>Economic Security</a:t>
            </a:r>
          </a:p>
        </p:txBody>
      </p:sp>
      <p:sp>
        <p:nvSpPr>
          <p:cNvPr id="178" name="Shape 178"/>
          <p:cNvSpPr txBox="1"/>
          <p:nvPr>
            <p:ph idx="1" type="subTitle"/>
          </p:nvPr>
        </p:nvSpPr>
        <p:spPr>
          <a:xfrm>
            <a:off x="722375" y="3685032"/>
            <a:ext cx="7772400" cy="914400"/>
          </a:xfrm>
          <a:prstGeom prst="rect">
            <a:avLst/>
          </a:prstGeom>
          <a:noFill/>
          <a:ln>
            <a:noFill/>
          </a:ln>
        </p:spPr>
        <p:txBody>
          <a:bodyPr anchorCtr="0" anchor="t" bIns="45700" lIns="182875" rIns="91425" tIns="0">
            <a:noAutofit/>
          </a:bodyPr>
          <a:lstStyle/>
          <a:p>
            <a:pPr indent="-11176" lvl="0" marL="36576" marR="0" rtl="0" algn="r">
              <a:spcBef>
                <a:spcPts val="0"/>
              </a:spcBef>
              <a:buClr>
                <a:schemeClr val="accent1"/>
              </a:buClr>
              <a:buSzPct val="25000"/>
              <a:buFont typeface="Noto Sans Symbols"/>
              <a:buNone/>
            </a:pPr>
            <a:r>
              <a:rPr b="0" i="0" lang="en-CA" sz="2000" u="none" cap="none" strike="noStrike">
                <a:solidFill>
                  <a:srgbClr val="78766F"/>
                </a:solidFill>
                <a:latin typeface="Verdana"/>
                <a:ea typeface="Verdana"/>
                <a:cs typeface="Verdana"/>
                <a:sym typeface="Verdana"/>
              </a:rPr>
              <a:t>Chapter 3 of Changing your World</a:t>
            </a:r>
          </a:p>
        </p:txBody>
      </p:sp>
      <p:pic>
        <p:nvPicPr>
          <p:cNvPr descr="security shield as symbol of financial safety" id="179" name="Shape 179">
            <a:hlinkClick r:id="rId3"/>
          </p:cNvPr>
          <p:cNvPicPr preferRelativeResize="0"/>
          <p:nvPr/>
        </p:nvPicPr>
        <p:blipFill rotWithShape="1">
          <a:blip r:embed="rId4">
            <a:alphaModFix/>
          </a:blip>
          <a:srcRect b="0" l="0" r="0" t="0"/>
          <a:stretch/>
        </p:blipFill>
        <p:spPr>
          <a:xfrm>
            <a:off x="467543" y="3811698"/>
            <a:ext cx="2160240" cy="25326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480007" y="203655"/>
            <a:ext cx="8184000" cy="1051500"/>
          </a:xfrm>
          <a:prstGeom prst="rect">
            <a:avLst/>
          </a:prstGeom>
          <a:noFill/>
          <a:ln>
            <a:noFill/>
          </a:ln>
        </p:spPr>
        <p:txBody>
          <a:bodyPr anchorCtr="0" anchor="b" bIns="45700" lIns="91425" rIns="91425" tIns="45700">
            <a:noAutofit/>
          </a:bodyPr>
          <a:lstStyle/>
          <a:p>
            <a:pPr indent="0" lvl="0" marL="0" marR="0" rtl="0" algn="l">
              <a:spcBef>
                <a:spcPts val="0"/>
              </a:spcBef>
              <a:buClr>
                <a:srgbClr val="FF8C3C"/>
              </a:buClr>
              <a:buSzPct val="25000"/>
              <a:buFont typeface="Verdana"/>
              <a:buNone/>
            </a:pPr>
            <a:r>
              <a:rPr b="1" i="0" lang="en-CA" sz="3600" u="none" cap="none" strike="noStrike">
                <a:solidFill>
                  <a:srgbClr val="FF8C3C"/>
                </a:solidFill>
                <a:latin typeface="Verdana"/>
                <a:ea typeface="Verdana"/>
                <a:cs typeface="Verdana"/>
                <a:sym typeface="Verdana"/>
              </a:rPr>
              <a:t>Understanding Poverty</a:t>
            </a:r>
          </a:p>
        </p:txBody>
      </p:sp>
      <p:sp>
        <p:nvSpPr>
          <p:cNvPr id="235" name="Shape 235"/>
          <p:cNvSpPr txBox="1"/>
          <p:nvPr>
            <p:ph idx="1" type="body"/>
          </p:nvPr>
        </p:nvSpPr>
        <p:spPr>
          <a:xfrm>
            <a:off x="479995" y="1223552"/>
            <a:ext cx="8184000" cy="4410900"/>
          </a:xfrm>
          <a:prstGeom prst="rect">
            <a:avLst/>
          </a:prstGeom>
          <a:noFill/>
          <a:ln>
            <a:noFill/>
          </a:ln>
        </p:spPr>
        <p:txBody>
          <a:bodyPr anchorCtr="0" anchor="t" bIns="45700" lIns="182875" rIns="91425" tIns="91425">
            <a:noAutofit/>
          </a:bodyPr>
          <a:lstStyle/>
          <a:p>
            <a:pPr indent="-265176" lvl="0" marL="265176" marR="0" rtl="0" algn="l">
              <a:lnSpc>
                <a:spcPct val="90000"/>
              </a:lnSpc>
              <a:spcBef>
                <a:spcPts val="0"/>
              </a:spcBef>
              <a:spcAft>
                <a:spcPts val="0"/>
              </a:spcAft>
              <a:buClr>
                <a:schemeClr val="accent1"/>
              </a:buClr>
              <a:buSzPct val="25000"/>
              <a:buFont typeface="Noto Sans Symbols"/>
              <a:buNone/>
            </a:pPr>
            <a:r>
              <a:rPr b="0" i="0" lang="en-CA" sz="2800" u="none" cap="none" strike="noStrike">
                <a:solidFill>
                  <a:schemeClr val="dk1"/>
                </a:solidFill>
                <a:latin typeface="Times New Roman"/>
                <a:ea typeface="Times New Roman"/>
                <a:cs typeface="Times New Roman"/>
                <a:sym typeface="Times New Roman"/>
              </a:rPr>
              <a:t>About nine per cent of Canadians live in poverty, although the percentage is generally higher among certain groups such as single mothers and Aboriginal people. Low-income Canadians include the "working poor" — those with jobs — and the "welfare poor" — those relying mainly on government assistance.</a:t>
            </a:r>
          </a:p>
          <a:p>
            <a:pPr indent="-265176" lvl="0" marL="265176" marR="0" rtl="0" algn="l">
              <a:lnSpc>
                <a:spcPct val="90000"/>
              </a:lnSpc>
              <a:spcBef>
                <a:spcPts val="250"/>
              </a:spcBef>
              <a:spcAft>
                <a:spcPts val="0"/>
              </a:spcAft>
              <a:buClr>
                <a:schemeClr val="accent1"/>
              </a:buClr>
              <a:buSzPct val="25000"/>
              <a:buFont typeface="Noto Sans Symbols"/>
              <a:buNone/>
            </a:pPr>
            <a:r>
              <a:rPr b="0" i="0" lang="en-CA" sz="2000" u="none" cap="none" strike="noStrike">
                <a:solidFill>
                  <a:schemeClr val="dk1"/>
                </a:solidFill>
                <a:latin typeface="Times New Roman"/>
                <a:ea typeface="Times New Roman"/>
                <a:cs typeface="Times New Roman"/>
                <a:sym typeface="Times New Roman"/>
              </a:rPr>
              <a:t>(</a:t>
            </a:r>
            <a:r>
              <a:rPr b="0" i="1" lang="en-CA" sz="2000" u="none" cap="none" strike="noStrike">
                <a:solidFill>
                  <a:schemeClr val="dk1"/>
                </a:solidFill>
                <a:latin typeface="Times New Roman"/>
                <a:ea typeface="Times New Roman"/>
                <a:cs typeface="Times New Roman"/>
                <a:sym typeface="Times New Roman"/>
              </a:rPr>
              <a:t>Canadian Encyclopedia, 2014</a:t>
            </a:r>
            <a:r>
              <a:rPr b="0" i="0" lang="en-CA" sz="2000" u="none" cap="none" strike="noStrike">
                <a:solidFill>
                  <a:schemeClr val="dk1"/>
                </a:solidFill>
                <a:latin typeface="Times New Roman"/>
                <a:ea typeface="Times New Roman"/>
                <a:cs typeface="Times New Roman"/>
                <a:sym typeface="Times New Roman"/>
              </a:rPr>
              <a:t>)</a:t>
            </a:r>
          </a:p>
          <a:p>
            <a:pPr indent="-265176" lvl="0" marL="265176" marR="0" rtl="0" algn="l">
              <a:lnSpc>
                <a:spcPct val="90000"/>
              </a:lnSpc>
              <a:spcBef>
                <a:spcPts val="250"/>
              </a:spcBef>
              <a:spcAft>
                <a:spcPts val="0"/>
              </a:spcAft>
              <a:buClr>
                <a:schemeClr val="accent1"/>
              </a:buClr>
              <a:buSzPct val="25000"/>
              <a:buFont typeface="Noto Sans Symbols"/>
              <a:buNone/>
            </a:pPr>
            <a:r>
              <a:t/>
            </a:r>
            <a:endParaRPr b="0" i="0" sz="2000" u="none" cap="none" strike="noStrike">
              <a:solidFill>
                <a:schemeClr val="dk1"/>
              </a:solidFill>
              <a:latin typeface="Times New Roman"/>
              <a:ea typeface="Times New Roman"/>
              <a:cs typeface="Times New Roman"/>
              <a:sym typeface="Times New Roman"/>
            </a:endParaRPr>
          </a:p>
          <a:p>
            <a:pPr indent="-265176" lvl="0" marL="265176" marR="0" rtl="0" algn="l">
              <a:lnSpc>
                <a:spcPct val="90000"/>
              </a:lnSpc>
              <a:spcBef>
                <a:spcPts val="250"/>
              </a:spcBef>
              <a:buClr>
                <a:schemeClr val="accent1"/>
              </a:buClr>
              <a:buSzPct val="25000"/>
              <a:buFont typeface="Noto Sans Symbols"/>
              <a:buNone/>
            </a:pPr>
            <a:r>
              <a:rPr b="0" i="0" lang="en-CA" sz="2800" u="none" cap="none" strike="noStrike">
                <a:solidFill>
                  <a:schemeClr val="dk1"/>
                </a:solidFill>
                <a:latin typeface="Times New Roman"/>
                <a:ea typeface="Times New Roman"/>
                <a:cs typeface="Times New Roman"/>
                <a:sym typeface="Times New Roman"/>
              </a:rPr>
              <a:t>Poverty or living with poverty is when people have trouble meeting their basic needs and rarely have a chance to get the special things that they want</a:t>
            </a:r>
            <a:r>
              <a:rPr b="0" i="0" lang="en-CA" sz="2400" u="none" cap="none" strike="noStrike">
                <a:solidFill>
                  <a:schemeClr val="dk1"/>
                </a:solidFill>
                <a:latin typeface="Times New Roman"/>
                <a:ea typeface="Times New Roman"/>
                <a:cs typeface="Times New Roman"/>
                <a:sym typeface="Times New Roman"/>
              </a:rPr>
              <a: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479995" y="526955"/>
            <a:ext cx="8184000" cy="1051500"/>
          </a:xfrm>
          <a:prstGeom prst="rect">
            <a:avLst/>
          </a:prstGeom>
          <a:noFill/>
          <a:ln>
            <a:noFill/>
          </a:ln>
        </p:spPr>
        <p:txBody>
          <a:bodyPr anchorCtr="0" anchor="b" bIns="45700" lIns="91425" rIns="91425" tIns="45700">
            <a:noAutofit/>
          </a:bodyPr>
          <a:lstStyle/>
          <a:p>
            <a:pPr indent="0" lvl="0" marL="0" marR="0" rtl="0" algn="l">
              <a:spcBef>
                <a:spcPts val="0"/>
              </a:spcBef>
              <a:buClr>
                <a:srgbClr val="FF8C3C"/>
              </a:buClr>
              <a:buSzPct val="25000"/>
              <a:buFont typeface="Verdana"/>
              <a:buNone/>
            </a:pPr>
            <a:r>
              <a:rPr b="1" i="0" lang="en-CA" sz="3600" u="none" cap="none" strike="noStrike">
                <a:solidFill>
                  <a:srgbClr val="FF8C3C"/>
                </a:solidFill>
                <a:latin typeface="Verdana"/>
                <a:ea typeface="Verdana"/>
                <a:cs typeface="Verdana"/>
                <a:sym typeface="Verdana"/>
              </a:rPr>
              <a:t>Understanding Poverty </a:t>
            </a:r>
            <a:r>
              <a:rPr b="1" i="0" lang="en-CA" sz="2000" u="none" cap="none" strike="noStrike">
                <a:solidFill>
                  <a:srgbClr val="FF8C3C"/>
                </a:solidFill>
                <a:latin typeface="Verdana"/>
                <a:ea typeface="Verdana"/>
                <a:cs typeface="Verdana"/>
                <a:sym typeface="Verdana"/>
              </a:rPr>
              <a:t>continued...</a:t>
            </a:r>
          </a:p>
        </p:txBody>
      </p:sp>
      <p:sp>
        <p:nvSpPr>
          <p:cNvPr id="241" name="Shape 241"/>
          <p:cNvSpPr txBox="1"/>
          <p:nvPr>
            <p:ph idx="1" type="body"/>
          </p:nvPr>
        </p:nvSpPr>
        <p:spPr>
          <a:xfrm>
            <a:off x="480007" y="1793352"/>
            <a:ext cx="8184000" cy="4914900"/>
          </a:xfrm>
          <a:prstGeom prst="rect">
            <a:avLst/>
          </a:prstGeom>
          <a:noFill/>
          <a:ln>
            <a:noFill/>
          </a:ln>
        </p:spPr>
        <p:txBody>
          <a:bodyPr anchorCtr="0" anchor="t" bIns="45700" lIns="182875" rIns="91425" tIns="91425">
            <a:noAutofit/>
          </a:bodyPr>
          <a:lstStyle/>
          <a:p>
            <a:pPr indent="-265176" lvl="0" marL="265176" marR="0" rtl="0" algn="l">
              <a:spcBef>
                <a:spcPts val="0"/>
              </a:spcBef>
              <a:spcAft>
                <a:spcPts val="0"/>
              </a:spcAft>
              <a:buClr>
                <a:schemeClr val="accent1"/>
              </a:buClr>
              <a:buSzPct val="25000"/>
              <a:buFont typeface="Noto Sans Symbols"/>
              <a:buNone/>
            </a:pPr>
            <a:r>
              <a:rPr b="0" i="0" lang="en-CA" sz="2800" u="none" cap="none" strike="noStrike">
                <a:solidFill>
                  <a:schemeClr val="dk1"/>
                </a:solidFill>
                <a:latin typeface="Times New Roman"/>
                <a:ea typeface="Times New Roman"/>
                <a:cs typeface="Times New Roman"/>
                <a:sym typeface="Times New Roman"/>
              </a:rPr>
              <a:t>Standard of living can be thought of as a persons “buying power”. This includes everything that can be bought with money – home, food, entertainment, transportation, and so on.</a:t>
            </a:r>
          </a:p>
          <a:p>
            <a:pPr indent="-265176" lvl="0" marL="265176" marR="0" rtl="0" algn="l">
              <a:spcBef>
                <a:spcPts val="250"/>
              </a:spcBef>
              <a:spcAft>
                <a:spcPts val="0"/>
              </a:spcAft>
              <a:buClr>
                <a:schemeClr val="accent1"/>
              </a:buClr>
              <a:buSzPct val="25000"/>
              <a:buFont typeface="Noto Sans Symbols"/>
              <a:buNone/>
            </a:pPr>
            <a:r>
              <a:rPr b="0" i="0" lang="en-CA" sz="2800" u="none" cap="none" strike="noStrike">
                <a:solidFill>
                  <a:schemeClr val="dk1"/>
                </a:solidFill>
                <a:latin typeface="Times New Roman"/>
                <a:ea typeface="Times New Roman"/>
                <a:cs typeface="Times New Roman"/>
                <a:sym typeface="Times New Roman"/>
              </a:rPr>
              <a:t>In this way of thinking a person or family is with poverty when they have a lower standard of living than most people around them.</a:t>
            </a:r>
          </a:p>
          <a:p>
            <a:pPr indent="-265176" lvl="0" marL="265176" marR="0" rtl="0" algn="l">
              <a:spcBef>
                <a:spcPts val="250"/>
              </a:spcBef>
              <a:buClr>
                <a:schemeClr val="accent1"/>
              </a:buClr>
              <a:buSzPct val="25000"/>
              <a:buFont typeface="Noto Sans Symbols"/>
              <a:buNone/>
            </a:pPr>
            <a:r>
              <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idx="1" type="body"/>
          </p:nvPr>
        </p:nvSpPr>
        <p:spPr>
          <a:xfrm>
            <a:off x="502920" y="530352"/>
            <a:ext cx="8183880" cy="4187952"/>
          </a:xfrm>
          <a:prstGeom prst="rect">
            <a:avLst/>
          </a:prstGeom>
          <a:noFill/>
          <a:ln>
            <a:noFill/>
          </a:ln>
        </p:spPr>
        <p:txBody>
          <a:bodyPr anchorCtr="0" anchor="t" bIns="45700" lIns="182875" rIns="91425" tIns="91425">
            <a:noAutofit/>
          </a:bodyPr>
          <a:lstStyle/>
          <a:p>
            <a:pPr indent="-265176" lvl="0" marL="265176" marR="0" rtl="0" algn="l">
              <a:spcBef>
                <a:spcPts val="0"/>
              </a:spcBef>
              <a:buClr>
                <a:schemeClr val="accent1"/>
              </a:buClr>
              <a:buSzPct val="25000"/>
              <a:buFont typeface="Noto Sans Symbols"/>
              <a:buNone/>
            </a:pPr>
            <a:r>
              <a:rPr b="0" i="0" lang="en-CA" sz="2800" u="none" cap="none" strike="noStrike">
                <a:solidFill>
                  <a:schemeClr val="dk1"/>
                </a:solidFill>
                <a:latin typeface="Verdana"/>
                <a:ea typeface="Verdana"/>
                <a:cs typeface="Verdana"/>
                <a:sym typeface="Verdana"/>
              </a:rPr>
              <a:t>Another way to define poverty is to calculate whether or not you can survive on the money you make. In this case, if basic needs are higher than income they are living with poverty.</a:t>
            </a:r>
          </a:p>
        </p:txBody>
      </p:sp>
      <p:pic>
        <p:nvPicPr>
          <p:cNvPr descr="poverty pruitt igoe housing project" id="247" name="Shape 247"/>
          <p:cNvPicPr preferRelativeResize="0"/>
          <p:nvPr/>
        </p:nvPicPr>
        <p:blipFill rotWithShape="1">
          <a:blip r:embed="rId3">
            <a:alphaModFix/>
          </a:blip>
          <a:srcRect b="0" l="0" r="0" t="0"/>
          <a:stretch/>
        </p:blipFill>
        <p:spPr>
          <a:xfrm>
            <a:off x="2699791" y="2924943"/>
            <a:ext cx="3923928" cy="29429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519207" y="457680"/>
            <a:ext cx="8184000" cy="1051500"/>
          </a:xfrm>
          <a:prstGeom prst="rect">
            <a:avLst/>
          </a:prstGeom>
          <a:noFill/>
          <a:ln>
            <a:noFill/>
          </a:ln>
        </p:spPr>
        <p:txBody>
          <a:bodyPr anchorCtr="0" anchor="b" bIns="45700" lIns="91425" rIns="91425" tIns="45700">
            <a:noAutofit/>
          </a:bodyPr>
          <a:lstStyle/>
          <a:p>
            <a:pPr indent="0" lvl="0" marL="0" marR="0" rtl="0" algn="l">
              <a:spcBef>
                <a:spcPts val="0"/>
              </a:spcBef>
              <a:buClr>
                <a:srgbClr val="FF8C3C"/>
              </a:buClr>
              <a:buSzPct val="25000"/>
              <a:buFont typeface="Verdana"/>
              <a:buNone/>
            </a:pPr>
            <a:r>
              <a:rPr b="1" i="0" lang="en-CA" sz="3600" u="none" cap="none" strike="noStrike">
                <a:solidFill>
                  <a:srgbClr val="FF8C3C"/>
                </a:solidFill>
                <a:latin typeface="Verdana"/>
                <a:ea typeface="Verdana"/>
                <a:cs typeface="Verdana"/>
                <a:sym typeface="Verdana"/>
              </a:rPr>
              <a:t>Poverty Cycles</a:t>
            </a:r>
          </a:p>
        </p:txBody>
      </p:sp>
      <p:sp>
        <p:nvSpPr>
          <p:cNvPr id="253" name="Shape 253"/>
          <p:cNvSpPr txBox="1"/>
          <p:nvPr/>
        </p:nvSpPr>
        <p:spPr>
          <a:xfrm>
            <a:off x="762000" y="4318000"/>
            <a:ext cx="7698300" cy="1491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CA" sz="1800" u="none" cap="none" strike="noStrike">
                <a:solidFill>
                  <a:schemeClr val="dk1"/>
                </a:solidFill>
                <a:latin typeface="Verdana"/>
                <a:ea typeface="Verdana"/>
                <a:cs typeface="Verdana"/>
                <a:sym typeface="Verdana"/>
              </a:rPr>
              <a:t>People living with poverty often have problems because that can’t afford healthy food, regular dental care, and warm clothes. If you are not healthy, it is hard to work. If you can’t work, you can’t earn a living.</a:t>
            </a:r>
          </a:p>
        </p:txBody>
      </p:sp>
      <p:pic>
        <p:nvPicPr>
          <p:cNvPr descr="http://3.bp.blogspot.com/-ZVzDaI4z3Hw/VFCZNKirP6I/AAAAAAAAAFo/WpXIxSaRDNo/s1600/cycle.png" id="254" name="Shape 254">
            <a:hlinkClick r:id="rId3"/>
          </p:cNvPr>
          <p:cNvPicPr preferRelativeResize="0"/>
          <p:nvPr/>
        </p:nvPicPr>
        <p:blipFill rotWithShape="1">
          <a:blip r:embed="rId4">
            <a:alphaModFix/>
          </a:blip>
          <a:srcRect b="0" l="0" r="0" t="0"/>
          <a:stretch/>
        </p:blipFill>
        <p:spPr>
          <a:xfrm>
            <a:off x="3187685" y="710329"/>
            <a:ext cx="5515500" cy="3240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480057" y="492305"/>
            <a:ext cx="8184000" cy="1051500"/>
          </a:xfrm>
          <a:prstGeom prst="rect">
            <a:avLst/>
          </a:prstGeom>
          <a:noFill/>
          <a:ln>
            <a:noFill/>
          </a:ln>
        </p:spPr>
        <p:txBody>
          <a:bodyPr anchorCtr="0" anchor="b" bIns="45700" lIns="91425" rIns="91425" tIns="45700">
            <a:noAutofit/>
          </a:bodyPr>
          <a:lstStyle/>
          <a:p>
            <a:pPr indent="0" lvl="0" marL="0" marR="0" rtl="0" algn="l">
              <a:spcBef>
                <a:spcPts val="0"/>
              </a:spcBef>
              <a:buClr>
                <a:srgbClr val="FF8C3C"/>
              </a:buClr>
              <a:buSzPct val="25000"/>
              <a:buFont typeface="Verdana"/>
              <a:buNone/>
            </a:pPr>
            <a:r>
              <a:rPr b="1" i="0" lang="en-CA" sz="3600" u="none" cap="none" strike="noStrike">
                <a:solidFill>
                  <a:srgbClr val="FF8C3C"/>
                </a:solidFill>
                <a:latin typeface="Verdana"/>
                <a:ea typeface="Verdana"/>
                <a:cs typeface="Verdana"/>
                <a:sym typeface="Verdana"/>
              </a:rPr>
              <a:t>Poverty Cycles</a:t>
            </a:r>
          </a:p>
        </p:txBody>
      </p:sp>
      <p:sp>
        <p:nvSpPr>
          <p:cNvPr id="260" name="Shape 260"/>
          <p:cNvSpPr txBox="1"/>
          <p:nvPr/>
        </p:nvSpPr>
        <p:spPr>
          <a:xfrm>
            <a:off x="5652125" y="1096829"/>
            <a:ext cx="3096300" cy="44745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2000">
                <a:solidFill>
                  <a:schemeClr val="dk1"/>
                </a:solidFill>
                <a:latin typeface="Verdana"/>
                <a:ea typeface="Verdana"/>
                <a:cs typeface="Verdana"/>
                <a:sym typeface="Verdana"/>
              </a:rPr>
              <a:t>People living with poverty might not be able to afford the things they need in order to look for work. For example, if you don’t have a car or can’t afford to take the bus, you might not be able to get to job interviews.</a:t>
            </a:r>
          </a:p>
        </p:txBody>
      </p:sp>
      <p:pic>
        <p:nvPicPr>
          <p:cNvPr descr="poverty-cycle-1" id="261" name="Shape 261">
            <a:hlinkClick r:id="rId3"/>
          </p:cNvPr>
          <p:cNvPicPr preferRelativeResize="0"/>
          <p:nvPr/>
        </p:nvPicPr>
        <p:blipFill rotWithShape="1">
          <a:blip r:embed="rId4">
            <a:alphaModFix/>
          </a:blip>
          <a:srcRect b="0" l="0" r="0" t="0"/>
          <a:stretch/>
        </p:blipFill>
        <p:spPr>
          <a:xfrm>
            <a:off x="303161" y="1970895"/>
            <a:ext cx="5098800" cy="3528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502920" y="4983480"/>
            <a:ext cx="8183880" cy="1051560"/>
          </a:xfrm>
          <a:prstGeom prst="rect">
            <a:avLst/>
          </a:prstGeom>
          <a:noFill/>
          <a:ln>
            <a:noFill/>
          </a:ln>
        </p:spPr>
        <p:txBody>
          <a:bodyPr anchorCtr="0" anchor="b" bIns="45700" lIns="91425" rIns="91425" tIns="45700">
            <a:noAutofit/>
          </a:bodyPr>
          <a:lstStyle/>
          <a:p>
            <a:pPr indent="0" lvl="0" marL="0" marR="0" rtl="0" algn="l">
              <a:spcBef>
                <a:spcPts val="0"/>
              </a:spcBef>
              <a:buClr>
                <a:srgbClr val="FF8C3C"/>
              </a:buClr>
              <a:buSzPct val="25000"/>
              <a:buFont typeface="Verdana"/>
              <a:buNone/>
            </a:pPr>
            <a:r>
              <a:rPr b="1" i="0" lang="en-CA" sz="3240" u="none" cap="none" strike="noStrike">
                <a:solidFill>
                  <a:srgbClr val="FF8C3C"/>
                </a:solidFill>
                <a:latin typeface="Verdana"/>
                <a:ea typeface="Verdana"/>
                <a:cs typeface="Verdana"/>
                <a:sym typeface="Verdana"/>
              </a:rPr>
              <a:t>Poverty through the Generations</a:t>
            </a:r>
          </a:p>
        </p:txBody>
      </p:sp>
      <p:pic>
        <p:nvPicPr>
          <p:cNvPr descr="The Cycle of Poverty Through Generations " id="267" name="Shape 267"/>
          <p:cNvPicPr preferRelativeResize="0"/>
          <p:nvPr/>
        </p:nvPicPr>
        <p:blipFill rotWithShape="1">
          <a:blip r:embed="rId3">
            <a:alphaModFix/>
          </a:blip>
          <a:srcRect b="0" l="0" r="0" t="0"/>
          <a:stretch/>
        </p:blipFill>
        <p:spPr>
          <a:xfrm>
            <a:off x="1403648" y="692695"/>
            <a:ext cx="6210300" cy="4381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pic>
        <p:nvPicPr>
          <p:cNvPr descr="Poverty is not an accident" id="272" name="Shape 272"/>
          <p:cNvPicPr preferRelativeResize="0"/>
          <p:nvPr/>
        </p:nvPicPr>
        <p:blipFill rotWithShape="1">
          <a:blip r:embed="rId3">
            <a:alphaModFix/>
          </a:blip>
          <a:srcRect b="0" l="0" r="0" t="0"/>
          <a:stretch/>
        </p:blipFill>
        <p:spPr>
          <a:xfrm>
            <a:off x="467543" y="476672"/>
            <a:ext cx="3909003" cy="2736303"/>
          </a:xfrm>
          <a:prstGeom prst="rect">
            <a:avLst/>
          </a:prstGeom>
          <a:noFill/>
          <a:ln>
            <a:noFill/>
          </a:ln>
        </p:spPr>
      </p:pic>
      <p:pic>
        <p:nvPicPr>
          <p:cNvPr descr="Overcoming Poverty - Nelson Mandela" id="273" name="Shape 273"/>
          <p:cNvPicPr preferRelativeResize="0"/>
          <p:nvPr/>
        </p:nvPicPr>
        <p:blipFill rotWithShape="1">
          <a:blip r:embed="rId4">
            <a:alphaModFix/>
          </a:blip>
          <a:srcRect b="0" l="0" r="0" t="0"/>
          <a:stretch/>
        </p:blipFill>
        <p:spPr>
          <a:xfrm>
            <a:off x="1763688" y="3356992"/>
            <a:ext cx="5472606" cy="2616205"/>
          </a:xfrm>
          <a:prstGeom prst="rect">
            <a:avLst/>
          </a:prstGeom>
          <a:noFill/>
          <a:ln>
            <a:noFill/>
          </a:ln>
        </p:spPr>
      </p:pic>
      <p:pic>
        <p:nvPicPr>
          <p:cNvPr descr="poverty_is_the_worst_form_of_violence_gandhi" id="274" name="Shape 274">
            <a:hlinkClick r:id="rId5"/>
          </p:cNvPr>
          <p:cNvPicPr preferRelativeResize="0"/>
          <p:nvPr/>
        </p:nvPicPr>
        <p:blipFill rotWithShape="1">
          <a:blip r:embed="rId6">
            <a:alphaModFix/>
          </a:blip>
          <a:srcRect b="0" l="0" r="0" t="0"/>
          <a:stretch/>
        </p:blipFill>
        <p:spPr>
          <a:xfrm>
            <a:off x="4499992" y="620687"/>
            <a:ext cx="4103246" cy="24482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502920" y="4983480"/>
            <a:ext cx="8183880" cy="1051560"/>
          </a:xfrm>
          <a:prstGeom prst="rect">
            <a:avLst/>
          </a:prstGeom>
          <a:noFill/>
          <a:ln>
            <a:noFill/>
          </a:ln>
        </p:spPr>
        <p:txBody>
          <a:bodyPr anchorCtr="0" anchor="b" bIns="45700" lIns="91425" rIns="91425" tIns="45700">
            <a:noAutofit/>
          </a:bodyPr>
          <a:lstStyle/>
          <a:p>
            <a:pPr indent="0" lvl="0" marL="0" marR="0" rtl="0" algn="l">
              <a:spcBef>
                <a:spcPts val="0"/>
              </a:spcBef>
              <a:buClr>
                <a:srgbClr val="FF8C3C"/>
              </a:buClr>
              <a:buSzPct val="25000"/>
              <a:buFont typeface="Verdana"/>
              <a:buNone/>
            </a:pPr>
            <a:r>
              <a:rPr b="1" i="0" lang="en-CA" sz="3600" u="none" cap="none" strike="noStrike">
                <a:solidFill>
                  <a:srgbClr val="FF8C3C"/>
                </a:solidFill>
                <a:latin typeface="Verdana"/>
                <a:ea typeface="Verdana"/>
                <a:cs typeface="Verdana"/>
                <a:sym typeface="Verdana"/>
              </a:rPr>
              <a:t>Breaking the Poverty Cycle!</a:t>
            </a:r>
          </a:p>
        </p:txBody>
      </p:sp>
      <p:sp>
        <p:nvSpPr>
          <p:cNvPr id="280" name="Shape 280"/>
          <p:cNvSpPr txBox="1"/>
          <p:nvPr>
            <p:ph idx="1" type="body"/>
          </p:nvPr>
        </p:nvSpPr>
        <p:spPr>
          <a:xfrm>
            <a:off x="502920" y="530352"/>
            <a:ext cx="8183880" cy="4410815"/>
          </a:xfrm>
          <a:prstGeom prst="rect">
            <a:avLst/>
          </a:prstGeom>
          <a:noFill/>
          <a:ln>
            <a:noFill/>
          </a:ln>
        </p:spPr>
        <p:txBody>
          <a:bodyPr anchorCtr="0" anchor="t" bIns="45700" lIns="182875" rIns="91425" tIns="91425">
            <a:noAutofit/>
          </a:bodyPr>
          <a:lstStyle/>
          <a:p>
            <a:pPr indent="-265176" lvl="0" marL="265176" marR="0" rtl="0" algn="l">
              <a:lnSpc>
                <a:spcPct val="90000"/>
              </a:lnSpc>
              <a:spcBef>
                <a:spcPts val="0"/>
              </a:spcBef>
              <a:spcAft>
                <a:spcPts val="0"/>
              </a:spcAft>
              <a:buClr>
                <a:schemeClr val="accent1"/>
              </a:buClr>
              <a:buSzPct val="25000"/>
              <a:buFont typeface="Noto Sans Symbols"/>
              <a:buNone/>
            </a:pPr>
            <a:r>
              <a:rPr b="0" i="0" lang="en-CA" sz="2800" u="none" cap="none" strike="noStrike">
                <a:solidFill>
                  <a:schemeClr val="dk1"/>
                </a:solidFill>
                <a:latin typeface="Times New Roman"/>
                <a:ea typeface="Times New Roman"/>
                <a:cs typeface="Times New Roman"/>
                <a:sym typeface="Times New Roman"/>
              </a:rPr>
              <a:t>There are a number of organizations and programs available to people living with poverty to help them break the cycle. Below are a few examples, as a class come up with as many as you can:</a:t>
            </a:r>
          </a:p>
          <a:p>
            <a:pPr indent="-265176" lvl="0" marL="265176" marR="0" rtl="0" algn="l">
              <a:lnSpc>
                <a:spcPct val="90000"/>
              </a:lnSpc>
              <a:spcBef>
                <a:spcPts val="250"/>
              </a:spcBef>
              <a:spcAft>
                <a:spcPts val="0"/>
              </a:spcAft>
              <a:buClr>
                <a:schemeClr val="accent1"/>
              </a:buClr>
              <a:buSzPct val="25000"/>
              <a:buFont typeface="Noto Sans Symbols"/>
              <a:buNone/>
            </a:pPr>
            <a:r>
              <a:t/>
            </a:r>
            <a:endParaRPr b="0" i="0" sz="2800" u="none" cap="none" strike="noStrike">
              <a:solidFill>
                <a:schemeClr val="dk1"/>
              </a:solidFill>
              <a:latin typeface="Times New Roman"/>
              <a:ea typeface="Times New Roman"/>
              <a:cs typeface="Times New Roman"/>
              <a:sym typeface="Times New Roman"/>
            </a:endParaRPr>
          </a:p>
          <a:p>
            <a:pPr indent="-265176" lvl="0" marL="265176" marR="0" rtl="0" algn="l">
              <a:lnSpc>
                <a:spcPct val="90000"/>
              </a:lnSpc>
              <a:spcBef>
                <a:spcPts val="250"/>
              </a:spcBef>
              <a:spcAft>
                <a:spcPts val="0"/>
              </a:spcAft>
              <a:buClr>
                <a:schemeClr val="accent1"/>
              </a:buClr>
              <a:buSzPct val="25000"/>
              <a:buFont typeface="Noto Sans Symbols"/>
              <a:buNone/>
            </a:pPr>
            <a:r>
              <a:rPr b="0" i="0" lang="en-CA" sz="2800" u="none" cap="none" strike="noStrike">
                <a:solidFill>
                  <a:schemeClr val="dk1"/>
                </a:solidFill>
                <a:latin typeface="Times New Roman"/>
                <a:ea typeface="Times New Roman"/>
                <a:cs typeface="Times New Roman"/>
                <a:sym typeface="Times New Roman"/>
              </a:rPr>
              <a:t>Social Services: subsidized daycare, counseling, and child welfare</a:t>
            </a:r>
          </a:p>
          <a:p>
            <a:pPr indent="-265176" lvl="0" marL="265176" marR="0" rtl="0" algn="l">
              <a:lnSpc>
                <a:spcPct val="90000"/>
              </a:lnSpc>
              <a:spcBef>
                <a:spcPts val="250"/>
              </a:spcBef>
              <a:spcAft>
                <a:spcPts val="0"/>
              </a:spcAft>
              <a:buClr>
                <a:schemeClr val="accent1"/>
              </a:buClr>
              <a:buSzPct val="25000"/>
              <a:buFont typeface="Noto Sans Symbols"/>
              <a:buNone/>
            </a:pPr>
            <a:r>
              <a:rPr b="0" i="0" lang="en-CA" sz="2800" u="none" cap="none" strike="noStrike">
                <a:solidFill>
                  <a:schemeClr val="dk1"/>
                </a:solidFill>
                <a:latin typeface="Times New Roman"/>
                <a:ea typeface="Times New Roman"/>
                <a:cs typeface="Times New Roman"/>
                <a:sym typeface="Times New Roman"/>
              </a:rPr>
              <a:t>Unemployment Insurance</a:t>
            </a:r>
          </a:p>
          <a:p>
            <a:pPr indent="-265176" lvl="0" marL="265176" marR="0" rtl="0" algn="l">
              <a:lnSpc>
                <a:spcPct val="90000"/>
              </a:lnSpc>
              <a:spcBef>
                <a:spcPts val="250"/>
              </a:spcBef>
              <a:spcAft>
                <a:spcPts val="0"/>
              </a:spcAft>
              <a:buClr>
                <a:schemeClr val="accent1"/>
              </a:buClr>
              <a:buSzPct val="25000"/>
              <a:buFont typeface="Noto Sans Symbols"/>
              <a:buNone/>
            </a:pPr>
            <a:r>
              <a:rPr b="0" i="0" lang="en-CA" sz="2800" u="none" cap="none" strike="noStrike">
                <a:solidFill>
                  <a:schemeClr val="dk1"/>
                </a:solidFill>
                <a:latin typeface="Times New Roman"/>
                <a:ea typeface="Times New Roman"/>
                <a:cs typeface="Times New Roman"/>
                <a:sym typeface="Times New Roman"/>
              </a:rPr>
              <a:t>Family Allowance</a:t>
            </a:r>
          </a:p>
          <a:p>
            <a:pPr indent="-265176" lvl="0" marL="265176" marR="0" rtl="0" algn="l">
              <a:lnSpc>
                <a:spcPct val="90000"/>
              </a:lnSpc>
              <a:spcBef>
                <a:spcPts val="250"/>
              </a:spcBef>
              <a:buClr>
                <a:schemeClr val="accent1"/>
              </a:buClr>
              <a:buSzPct val="25000"/>
              <a:buFont typeface="Noto Sans Symbols"/>
              <a:buNone/>
            </a:pPr>
            <a:r>
              <a:rPr b="0" i="0" lang="en-CA" sz="2800" u="none" cap="none" strike="noStrike">
                <a:solidFill>
                  <a:schemeClr val="dk1"/>
                </a:solidFill>
                <a:latin typeface="Times New Roman"/>
                <a:ea typeface="Times New Roman"/>
                <a:cs typeface="Times New Roman"/>
                <a:sym typeface="Times New Roman"/>
              </a:rPr>
              <a:t>...</a:t>
            </a:r>
          </a:p>
        </p:txBody>
      </p:sp>
      <p:pic>
        <p:nvPicPr>
          <p:cNvPr descr="https://encrypted-tbn2.gstatic.com/images?q=tbn:ANd9GcROePdc8R7CQPUDtWJAP8-P7XMfYcuk8_dO45-1qBfyrUecONsm" id="281" name="Shape 281"/>
          <p:cNvPicPr preferRelativeResize="0"/>
          <p:nvPr/>
        </p:nvPicPr>
        <p:blipFill rotWithShape="1">
          <a:blip r:embed="rId3">
            <a:alphaModFix/>
          </a:blip>
          <a:srcRect b="0" l="0" r="0" t="0"/>
          <a:stretch/>
        </p:blipFill>
        <p:spPr>
          <a:xfrm>
            <a:off x="4536219" y="3212975"/>
            <a:ext cx="4241240" cy="21815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480045" y="769405"/>
            <a:ext cx="8184000" cy="1051500"/>
          </a:xfrm>
          <a:prstGeom prst="rect">
            <a:avLst/>
          </a:prstGeom>
          <a:noFill/>
          <a:ln>
            <a:noFill/>
          </a:ln>
        </p:spPr>
        <p:txBody>
          <a:bodyPr anchorCtr="0" anchor="b" bIns="45700" lIns="91425" rIns="91425" tIns="45700">
            <a:noAutofit/>
          </a:bodyPr>
          <a:lstStyle/>
          <a:p>
            <a:pPr indent="0" lvl="0" marL="0" marR="0" rtl="0" algn="l">
              <a:spcBef>
                <a:spcPts val="0"/>
              </a:spcBef>
              <a:buClr>
                <a:srgbClr val="FF8C3C"/>
              </a:buClr>
              <a:buSzPct val="25000"/>
              <a:buFont typeface="Verdana"/>
              <a:buNone/>
            </a:pPr>
            <a:r>
              <a:rPr b="1" i="0" lang="en-CA" sz="3600" u="none" cap="none" strike="noStrike">
                <a:solidFill>
                  <a:srgbClr val="FF8C3C"/>
                </a:solidFill>
                <a:latin typeface="Verdana"/>
                <a:ea typeface="Verdana"/>
                <a:cs typeface="Verdana"/>
                <a:sym typeface="Verdana"/>
              </a:rPr>
              <a:t>Breaking the Poverty Cycle!</a:t>
            </a:r>
          </a:p>
        </p:txBody>
      </p:sp>
      <p:sp>
        <p:nvSpPr>
          <p:cNvPr id="287" name="Shape 287"/>
          <p:cNvSpPr txBox="1"/>
          <p:nvPr>
            <p:ph idx="1" type="body"/>
          </p:nvPr>
        </p:nvSpPr>
        <p:spPr>
          <a:xfrm>
            <a:off x="480057" y="2112077"/>
            <a:ext cx="8184000" cy="4188000"/>
          </a:xfrm>
          <a:prstGeom prst="rect">
            <a:avLst/>
          </a:prstGeom>
          <a:noFill/>
          <a:ln>
            <a:noFill/>
          </a:ln>
        </p:spPr>
        <p:txBody>
          <a:bodyPr anchorCtr="0" anchor="t" bIns="45700" lIns="182875" rIns="91425" tIns="91425">
            <a:noAutofit/>
          </a:bodyPr>
          <a:lstStyle/>
          <a:p>
            <a:pPr indent="-265176" lvl="0" marL="265176" marR="0" rtl="0" algn="l">
              <a:lnSpc>
                <a:spcPct val="80000"/>
              </a:lnSpc>
              <a:spcBef>
                <a:spcPts val="0"/>
              </a:spcBef>
              <a:spcAft>
                <a:spcPts val="0"/>
              </a:spcAft>
              <a:buClr>
                <a:schemeClr val="accent1"/>
              </a:buClr>
              <a:buSzPct val="25000"/>
              <a:buFont typeface="Noto Sans Symbols"/>
              <a:buNone/>
            </a:pPr>
            <a:r>
              <a:rPr b="0" i="0" lang="en-CA" sz="2590" u="none" cap="none" strike="noStrike">
                <a:solidFill>
                  <a:schemeClr val="dk1"/>
                </a:solidFill>
                <a:latin typeface="Verdana"/>
                <a:ea typeface="Verdana"/>
                <a:cs typeface="Verdana"/>
                <a:sym typeface="Verdana"/>
              </a:rPr>
              <a:t>People who are caught in the poverty cycle have little chance to increase their personal capital. Banks won’t give loans, or credit cards and it is hard to save money with large bills like rent.</a:t>
            </a:r>
          </a:p>
          <a:p>
            <a:pPr indent="-265176" lvl="0" marL="265176" marR="0" rtl="0" algn="l">
              <a:lnSpc>
                <a:spcPct val="80000"/>
              </a:lnSpc>
              <a:spcBef>
                <a:spcPts val="250"/>
              </a:spcBef>
              <a:spcAft>
                <a:spcPts val="0"/>
              </a:spcAft>
              <a:buClr>
                <a:schemeClr val="accent1"/>
              </a:buClr>
              <a:buSzPct val="25000"/>
              <a:buFont typeface="Noto Sans Symbols"/>
              <a:buNone/>
            </a:pPr>
            <a:r>
              <a:rPr b="0" i="0" lang="en-CA" sz="2590" u="none" cap="none" strike="noStrike">
                <a:solidFill>
                  <a:schemeClr val="dk1"/>
                </a:solidFill>
                <a:latin typeface="Verdana"/>
                <a:ea typeface="Verdana"/>
                <a:cs typeface="Verdana"/>
                <a:sym typeface="Verdana"/>
              </a:rPr>
              <a:t>But people do break the cycle and one way is to get training or further education to improve jobs skills. Although this costs money there are programs to help.</a:t>
            </a:r>
          </a:p>
          <a:p>
            <a:pPr indent="-265176" lvl="0" marL="265176" marR="0" rtl="0" algn="l">
              <a:lnSpc>
                <a:spcPct val="80000"/>
              </a:lnSpc>
              <a:spcBef>
                <a:spcPts val="250"/>
              </a:spcBef>
              <a:spcAft>
                <a:spcPts val="0"/>
              </a:spcAft>
              <a:buClr>
                <a:schemeClr val="accent1"/>
              </a:buClr>
              <a:buSzPct val="25000"/>
              <a:buFont typeface="Noto Sans Symbols"/>
              <a:buNone/>
            </a:pPr>
            <a:r>
              <a:t/>
            </a:r>
            <a:endParaRPr b="0" i="0" sz="2590" u="none" cap="none" strike="noStrike">
              <a:solidFill>
                <a:schemeClr val="dk1"/>
              </a:solidFill>
              <a:latin typeface="Verdana"/>
              <a:ea typeface="Verdana"/>
              <a:cs typeface="Verdana"/>
              <a:sym typeface="Verdana"/>
            </a:endParaRPr>
          </a:p>
          <a:p>
            <a:pPr indent="-265176" lvl="0" marL="265176" marR="0" rtl="0" algn="l">
              <a:lnSpc>
                <a:spcPct val="80000"/>
              </a:lnSpc>
              <a:spcBef>
                <a:spcPts val="250"/>
              </a:spcBef>
              <a:spcAft>
                <a:spcPts val="0"/>
              </a:spcAft>
              <a:buClr>
                <a:schemeClr val="accent1"/>
              </a:buClr>
              <a:buSzPct val="25000"/>
              <a:buFont typeface="Noto Sans Symbols"/>
              <a:buNone/>
            </a:pPr>
            <a:r>
              <a:t/>
            </a:r>
            <a:endParaRPr/>
          </a:p>
          <a:p>
            <a:pPr indent="-265176" lvl="0" marL="265176" marR="0" rtl="0" algn="l">
              <a:lnSpc>
                <a:spcPct val="80000"/>
              </a:lnSpc>
              <a:spcBef>
                <a:spcPts val="250"/>
              </a:spcBef>
              <a:spcAft>
                <a:spcPts val="0"/>
              </a:spcAft>
              <a:buClr>
                <a:schemeClr val="accent1"/>
              </a:buClr>
              <a:buSzPct val="25000"/>
              <a:buFont typeface="Noto Sans Symbols"/>
              <a:buNone/>
            </a:pPr>
            <a:r>
              <a:t/>
            </a:r>
            <a:endParaRPr b="0" i="0" sz="2590" u="none" cap="none" strike="noStrike">
              <a:solidFill>
                <a:schemeClr val="dk1"/>
              </a:solidFill>
              <a:latin typeface="Verdana"/>
              <a:ea typeface="Verdana"/>
              <a:cs typeface="Verdana"/>
              <a:sym typeface="Verdana"/>
            </a:endParaRPr>
          </a:p>
          <a:p>
            <a:pPr indent="-265176" lvl="0" marL="265176" marR="0" rtl="0" algn="l">
              <a:lnSpc>
                <a:spcPct val="80000"/>
              </a:lnSpc>
              <a:spcBef>
                <a:spcPts val="250"/>
              </a:spcBef>
              <a:buClr>
                <a:schemeClr val="accent1"/>
              </a:buClr>
              <a:buSzPct val="25000"/>
              <a:buFont typeface="Noto Sans Symbols"/>
              <a:buNone/>
            </a:pPr>
            <a:r>
              <a:t/>
            </a:r>
            <a:endParaRPr b="0" i="0" sz="2590" u="none" cap="none" strike="noStrike">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502920" y="4983480"/>
            <a:ext cx="8183880" cy="1051560"/>
          </a:xfrm>
          <a:prstGeom prst="rect">
            <a:avLst/>
          </a:prstGeom>
          <a:noFill/>
          <a:ln>
            <a:noFill/>
          </a:ln>
        </p:spPr>
        <p:txBody>
          <a:bodyPr anchorCtr="0" anchor="b" bIns="45700" lIns="91425" rIns="91425" tIns="45700">
            <a:noAutofit/>
          </a:bodyPr>
          <a:lstStyle/>
          <a:p>
            <a:pPr indent="0" lvl="0" marL="0" marR="0" rtl="0" algn="l">
              <a:spcBef>
                <a:spcPts val="0"/>
              </a:spcBef>
              <a:buClr>
                <a:srgbClr val="FF8C3C"/>
              </a:buClr>
              <a:buSzPct val="25000"/>
              <a:buFont typeface="Verdana"/>
              <a:buNone/>
            </a:pPr>
            <a:r>
              <a:rPr b="1" i="0" lang="en-CA" sz="3600" u="none" cap="none" strike="noStrike">
                <a:solidFill>
                  <a:srgbClr val="FF8C3C"/>
                </a:solidFill>
                <a:latin typeface="Verdana"/>
                <a:ea typeface="Verdana"/>
                <a:cs typeface="Verdana"/>
                <a:sym typeface="Verdana"/>
              </a:rPr>
              <a:t>Building Capital</a:t>
            </a:r>
          </a:p>
        </p:txBody>
      </p:sp>
      <p:sp>
        <p:nvSpPr>
          <p:cNvPr id="293" name="Shape 293"/>
          <p:cNvSpPr txBox="1"/>
          <p:nvPr>
            <p:ph idx="1" type="body"/>
          </p:nvPr>
        </p:nvSpPr>
        <p:spPr>
          <a:xfrm>
            <a:off x="502920" y="530352"/>
            <a:ext cx="8183880" cy="4842863"/>
          </a:xfrm>
          <a:prstGeom prst="rect">
            <a:avLst/>
          </a:prstGeom>
          <a:noFill/>
          <a:ln>
            <a:noFill/>
          </a:ln>
        </p:spPr>
        <p:txBody>
          <a:bodyPr anchorCtr="0" anchor="t" bIns="45700" lIns="182875" rIns="91425" tIns="91425">
            <a:noAutofit/>
          </a:bodyPr>
          <a:lstStyle/>
          <a:p>
            <a:pPr indent="-265176" lvl="0" marL="265176" marR="0" rtl="0" algn="l">
              <a:spcBef>
                <a:spcPts val="0"/>
              </a:spcBef>
              <a:spcAft>
                <a:spcPts val="0"/>
              </a:spcAft>
              <a:buClr>
                <a:schemeClr val="accent1"/>
              </a:buClr>
              <a:buSzPct val="25000"/>
              <a:buFont typeface="Noto Sans Symbols"/>
              <a:buNone/>
            </a:pPr>
            <a:r>
              <a:rPr b="0" i="1" lang="en-CA" sz="2800" u="none" cap="none" strike="noStrike">
                <a:solidFill>
                  <a:schemeClr val="dk1"/>
                </a:solidFill>
                <a:latin typeface="Times New Roman"/>
                <a:ea typeface="Times New Roman"/>
                <a:cs typeface="Times New Roman"/>
                <a:sym typeface="Times New Roman"/>
              </a:rPr>
              <a:t>Personal capital</a:t>
            </a:r>
            <a:r>
              <a:rPr b="0" i="0" lang="en-CA" sz="2800" u="none" cap="none" strike="noStrike">
                <a:solidFill>
                  <a:schemeClr val="dk1"/>
                </a:solidFill>
                <a:latin typeface="Times New Roman"/>
                <a:ea typeface="Times New Roman"/>
                <a:cs typeface="Times New Roman"/>
                <a:sym typeface="Times New Roman"/>
              </a:rPr>
              <a:t> includes anything you have that can help improve your economic situation. For the most part this includes things that have a high value; savings, </a:t>
            </a:r>
            <a:r>
              <a:rPr b="1" i="0" lang="en-CA" sz="2800" u="none" cap="none" strike="noStrike">
                <a:solidFill>
                  <a:schemeClr val="dk1"/>
                </a:solidFill>
                <a:latin typeface="Times New Roman"/>
                <a:ea typeface="Times New Roman"/>
                <a:cs typeface="Times New Roman"/>
                <a:sym typeface="Times New Roman"/>
              </a:rPr>
              <a:t>property</a:t>
            </a:r>
            <a:r>
              <a:rPr b="0" i="0" lang="en-CA" sz="2800" u="none" cap="none" strike="noStrike">
                <a:solidFill>
                  <a:schemeClr val="dk1"/>
                </a:solidFill>
                <a:latin typeface="Times New Roman"/>
                <a:ea typeface="Times New Roman"/>
                <a:cs typeface="Times New Roman"/>
                <a:sym typeface="Times New Roman"/>
              </a:rPr>
              <a:t>, vehicles,... It can also include skills or a willingness to work hard. </a:t>
            </a:r>
          </a:p>
          <a:p>
            <a:pPr indent="-265176" lvl="0" marL="265176" marR="0" rtl="0" algn="l">
              <a:spcBef>
                <a:spcPts val="250"/>
              </a:spcBef>
              <a:spcAft>
                <a:spcPts val="0"/>
              </a:spcAft>
              <a:buClr>
                <a:schemeClr val="accent1"/>
              </a:buClr>
              <a:buSzPct val="25000"/>
              <a:buFont typeface="Noto Sans Symbols"/>
              <a:buNone/>
            </a:pPr>
            <a:r>
              <a:t/>
            </a:r>
            <a:endParaRPr b="0" i="1" sz="2800" u="none" cap="none" strike="noStrike">
              <a:solidFill>
                <a:schemeClr val="dk1"/>
              </a:solidFill>
              <a:latin typeface="Verdana"/>
              <a:ea typeface="Verdana"/>
              <a:cs typeface="Verdana"/>
              <a:sym typeface="Verdana"/>
            </a:endParaRPr>
          </a:p>
          <a:p>
            <a:pPr indent="-265176" lvl="0" marL="265176" marR="0" rtl="0" algn="l">
              <a:spcBef>
                <a:spcPts val="250"/>
              </a:spcBef>
              <a:buClr>
                <a:schemeClr val="accent1"/>
              </a:buClr>
              <a:buSzPct val="25000"/>
              <a:buFont typeface="Noto Sans Symbols"/>
              <a:buNone/>
            </a:pPr>
            <a:r>
              <a:rPr b="0" i="1" lang="en-CA" sz="2800" u="none" cap="none" strike="noStrike">
                <a:solidFill>
                  <a:schemeClr val="dk1"/>
                </a:solidFill>
                <a:latin typeface="Verdana"/>
                <a:ea typeface="Verdana"/>
                <a:cs typeface="Verdana"/>
                <a:sym typeface="Verdana"/>
              </a:rPr>
              <a:t>Anything worth doing is worth doing right!</a:t>
            </a:r>
          </a:p>
        </p:txBody>
      </p:sp>
      <p:pic>
        <p:nvPicPr>
          <p:cNvPr descr="Rosalie De Rosset: The truth is that anything worthwhile we do in life demands effort. life, effort, truth. Meetville Quotes" id="294" name="Shape 294"/>
          <p:cNvPicPr preferRelativeResize="0"/>
          <p:nvPr/>
        </p:nvPicPr>
        <p:blipFill rotWithShape="1">
          <a:blip r:embed="rId3">
            <a:alphaModFix/>
          </a:blip>
          <a:srcRect b="0" l="0" r="0" t="0"/>
          <a:stretch/>
        </p:blipFill>
        <p:spPr>
          <a:xfrm>
            <a:off x="1259632" y="3717032"/>
            <a:ext cx="2592287" cy="1768930"/>
          </a:xfrm>
          <a:prstGeom prst="rect">
            <a:avLst/>
          </a:prstGeom>
          <a:noFill/>
          <a:ln>
            <a:noFill/>
          </a:ln>
        </p:spPr>
      </p:pic>
      <p:pic>
        <p:nvPicPr>
          <p:cNvPr descr="Thomas A. Edison: There is no substitute for hard work. work, effort. Meetville Quotes" id="295" name="Shape 295"/>
          <p:cNvPicPr preferRelativeResize="0"/>
          <p:nvPr/>
        </p:nvPicPr>
        <p:blipFill rotWithShape="1">
          <a:blip r:embed="rId4">
            <a:alphaModFix/>
          </a:blip>
          <a:srcRect b="0" l="0" r="0" t="0"/>
          <a:stretch/>
        </p:blipFill>
        <p:spPr>
          <a:xfrm>
            <a:off x="4572000" y="3717032"/>
            <a:ext cx="2532586" cy="17281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480045" y="319105"/>
            <a:ext cx="8184000" cy="1051500"/>
          </a:xfrm>
          <a:prstGeom prst="rect">
            <a:avLst/>
          </a:prstGeom>
          <a:noFill/>
          <a:ln>
            <a:noFill/>
          </a:ln>
        </p:spPr>
        <p:txBody>
          <a:bodyPr anchorCtr="0" anchor="b" bIns="45700" lIns="91425" rIns="91425" tIns="45700">
            <a:noAutofit/>
          </a:bodyPr>
          <a:lstStyle/>
          <a:p>
            <a:pPr indent="0" lvl="0" marL="0" marR="0" rtl="0" algn="l">
              <a:spcBef>
                <a:spcPts val="0"/>
              </a:spcBef>
              <a:buClr>
                <a:srgbClr val="FF8C3C"/>
              </a:buClr>
              <a:buSzPct val="25000"/>
              <a:buFont typeface="Verdana"/>
              <a:buNone/>
            </a:pPr>
            <a:r>
              <a:rPr b="1" i="0" lang="en-CA" sz="3600" u="none" cap="none" strike="noStrike">
                <a:solidFill>
                  <a:srgbClr val="FF8C3C"/>
                </a:solidFill>
                <a:latin typeface="Verdana"/>
                <a:ea typeface="Verdana"/>
                <a:cs typeface="Verdana"/>
                <a:sym typeface="Verdana"/>
              </a:rPr>
              <a:t>What is Economic Security?</a:t>
            </a:r>
          </a:p>
        </p:txBody>
      </p:sp>
      <p:sp>
        <p:nvSpPr>
          <p:cNvPr id="185" name="Shape 185"/>
          <p:cNvSpPr txBox="1"/>
          <p:nvPr>
            <p:ph idx="1" type="body"/>
          </p:nvPr>
        </p:nvSpPr>
        <p:spPr>
          <a:xfrm>
            <a:off x="480057" y="1269277"/>
            <a:ext cx="8184000" cy="4188000"/>
          </a:xfrm>
          <a:prstGeom prst="rect">
            <a:avLst/>
          </a:prstGeom>
          <a:noFill/>
          <a:ln>
            <a:noFill/>
          </a:ln>
        </p:spPr>
        <p:txBody>
          <a:bodyPr anchorCtr="0" anchor="t" bIns="45700" lIns="182875" rIns="91425" tIns="91425">
            <a:noAutofit/>
          </a:bodyPr>
          <a:lstStyle/>
          <a:p>
            <a:pPr indent="-265176" lvl="0" marL="265176" marR="0" rtl="0" algn="l">
              <a:spcBef>
                <a:spcPts val="0"/>
              </a:spcBef>
              <a:spcAft>
                <a:spcPts val="0"/>
              </a:spcAft>
              <a:buClr>
                <a:schemeClr val="accent1"/>
              </a:buClr>
              <a:buSzPct val="79999"/>
              <a:buFont typeface="Noto Sans Symbols"/>
              <a:buChar char="●"/>
            </a:pPr>
            <a:r>
              <a:rPr b="0" i="0" lang="en-CA" sz="2600" u="none" cap="none" strike="noStrike">
                <a:solidFill>
                  <a:schemeClr val="dk1"/>
                </a:solidFill>
                <a:latin typeface="Times New Roman"/>
                <a:ea typeface="Times New Roman"/>
                <a:cs typeface="Times New Roman"/>
                <a:sym typeface="Times New Roman"/>
              </a:rPr>
              <a:t>Economic Security is </a:t>
            </a:r>
            <a:r>
              <a:rPr b="0" i="0" lang="en-CA" sz="2600" u="sng" cap="none" strike="noStrike">
                <a:solidFill>
                  <a:schemeClr val="dk1"/>
                </a:solidFill>
                <a:latin typeface="Times New Roman"/>
                <a:ea typeface="Times New Roman"/>
                <a:cs typeface="Times New Roman"/>
                <a:sym typeface="Times New Roman"/>
              </a:rPr>
              <a:t>when an individual has a stable income</a:t>
            </a:r>
            <a:r>
              <a:rPr b="0" i="0" lang="en-CA" sz="2600" u="none" cap="none" strike="noStrike">
                <a:solidFill>
                  <a:schemeClr val="dk1"/>
                </a:solidFill>
                <a:latin typeface="Times New Roman"/>
                <a:ea typeface="Times New Roman"/>
                <a:cs typeface="Times New Roman"/>
                <a:sym typeface="Times New Roman"/>
              </a:rPr>
              <a:t> that allows them to maintain their current standard of living and that of the near future. </a:t>
            </a:r>
          </a:p>
          <a:p>
            <a:pPr indent="-265176" lvl="0" marL="265176" marR="0" rtl="0" algn="l">
              <a:spcBef>
                <a:spcPts val="250"/>
              </a:spcBef>
              <a:spcAft>
                <a:spcPts val="0"/>
              </a:spcAft>
              <a:buClr>
                <a:schemeClr val="accent1"/>
              </a:buClr>
              <a:buSzPct val="25000"/>
              <a:buFont typeface="Noto Sans Symbols"/>
              <a:buNone/>
            </a:pPr>
            <a:r>
              <a:t/>
            </a:r>
            <a:endParaRPr b="0" i="0" sz="2600" u="none" cap="none" strike="noStrike">
              <a:solidFill>
                <a:schemeClr val="dk1"/>
              </a:solidFill>
              <a:latin typeface="Times New Roman"/>
              <a:ea typeface="Times New Roman"/>
              <a:cs typeface="Times New Roman"/>
              <a:sym typeface="Times New Roman"/>
            </a:endParaRPr>
          </a:p>
          <a:p>
            <a:pPr indent="-265176" lvl="0" marL="265176" marR="0" rtl="0" algn="l">
              <a:spcBef>
                <a:spcPts val="250"/>
              </a:spcBef>
              <a:buClr>
                <a:schemeClr val="accent1"/>
              </a:buClr>
              <a:buSzPct val="86153"/>
              <a:buFont typeface="Noto Sans Symbols"/>
              <a:buChar char="●"/>
            </a:pPr>
            <a:r>
              <a:rPr b="0" i="0" lang="en-CA" sz="2600" u="sng" cap="none" strike="noStrike">
                <a:solidFill>
                  <a:schemeClr val="dk1"/>
                </a:solidFill>
                <a:latin typeface="Times New Roman"/>
                <a:ea typeface="Times New Roman"/>
                <a:cs typeface="Times New Roman"/>
                <a:sym typeface="Times New Roman"/>
              </a:rPr>
              <a:t>This means that you are able to pay your bills</a:t>
            </a:r>
            <a:r>
              <a:rPr b="0" i="0" lang="en-CA" sz="2600" u="none" cap="none" strike="noStrike">
                <a:solidFill>
                  <a:schemeClr val="dk1"/>
                </a:solidFill>
                <a:latin typeface="Times New Roman"/>
                <a:ea typeface="Times New Roman"/>
                <a:cs typeface="Times New Roman"/>
                <a:sym typeface="Times New Roman"/>
              </a:rPr>
              <a:t> (mortgage, car, cable, phone, insurance...) </a:t>
            </a:r>
            <a:r>
              <a:rPr b="0" i="0" lang="en-CA" sz="2600" u="sng" cap="none" strike="noStrike">
                <a:solidFill>
                  <a:schemeClr val="dk1"/>
                </a:solidFill>
                <a:latin typeface="Times New Roman"/>
                <a:ea typeface="Times New Roman"/>
                <a:cs typeface="Times New Roman"/>
                <a:sym typeface="Times New Roman"/>
              </a:rPr>
              <a:t>as well as buy food</a:t>
            </a:r>
            <a:r>
              <a:rPr b="0" i="0" lang="en-CA" sz="2600" u="none" cap="none" strike="noStrike">
                <a:solidFill>
                  <a:schemeClr val="dk1"/>
                </a:solidFill>
                <a:latin typeface="Times New Roman"/>
                <a:ea typeface="Times New Roman"/>
                <a:cs typeface="Times New Roman"/>
                <a:sym typeface="Times New Roman"/>
              </a:rPr>
              <a:t>, pay membership fees (YMCA, Goodlife...), clothes...etc</a:t>
            </a:r>
            <a:br>
              <a:rPr b="0" i="0" lang="en-CA" sz="2800" u="none" cap="none" strike="noStrike">
                <a:solidFill>
                  <a:schemeClr val="dk1"/>
                </a:solidFill>
                <a:latin typeface="Verdana"/>
                <a:ea typeface="Verdana"/>
                <a:cs typeface="Verdana"/>
                <a:sym typeface="Verdana"/>
              </a:rPr>
            </a:br>
            <a:br>
              <a:rPr b="0" i="0" lang="en-CA" sz="2800" u="none" cap="none" strike="noStrike">
                <a:solidFill>
                  <a:schemeClr val="dk1"/>
                </a:solidFill>
                <a:latin typeface="Verdana"/>
                <a:ea typeface="Verdana"/>
                <a:cs typeface="Verdana"/>
                <a:sym typeface="Verdana"/>
              </a:rPr>
            </a:br>
          </a:p>
        </p:txBody>
      </p:sp>
      <p:pic>
        <p:nvPicPr>
          <p:cNvPr descr="http://manvsdebt.com/wp-content/uploads/2012/05/bills-to-pay.jpg" id="186" name="Shape 186">
            <a:hlinkClick r:id="rId3"/>
          </p:cNvPr>
          <p:cNvPicPr preferRelativeResize="0"/>
          <p:nvPr/>
        </p:nvPicPr>
        <p:blipFill rotWithShape="1">
          <a:blip r:embed="rId4">
            <a:alphaModFix/>
          </a:blip>
          <a:srcRect b="0" l="0" r="0" t="0"/>
          <a:stretch/>
        </p:blipFill>
        <p:spPr>
          <a:xfrm>
            <a:off x="1130209" y="4574139"/>
            <a:ext cx="2016300" cy="1512300"/>
          </a:xfrm>
          <a:prstGeom prst="rect">
            <a:avLst/>
          </a:prstGeom>
          <a:noFill/>
          <a:ln>
            <a:noFill/>
          </a:ln>
        </p:spPr>
      </p:pic>
      <p:pic>
        <p:nvPicPr>
          <p:cNvPr descr="Person at Mailbox with Lots of Bills to be Paid" id="187" name="Shape 187"/>
          <p:cNvPicPr preferRelativeResize="0"/>
          <p:nvPr/>
        </p:nvPicPr>
        <p:blipFill rotWithShape="1">
          <a:blip r:embed="rId5">
            <a:alphaModFix/>
          </a:blip>
          <a:srcRect b="0" l="0" r="0" t="0"/>
          <a:stretch/>
        </p:blipFill>
        <p:spPr>
          <a:xfrm>
            <a:off x="5254721" y="4397786"/>
            <a:ext cx="1881000" cy="186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479995" y="619280"/>
            <a:ext cx="8184000" cy="1051500"/>
          </a:xfrm>
          <a:prstGeom prst="rect">
            <a:avLst/>
          </a:prstGeom>
          <a:noFill/>
          <a:ln>
            <a:noFill/>
          </a:ln>
        </p:spPr>
        <p:txBody>
          <a:bodyPr anchorCtr="0" anchor="b" bIns="45700" lIns="91425" rIns="91425" tIns="45700">
            <a:noAutofit/>
          </a:bodyPr>
          <a:lstStyle/>
          <a:p>
            <a:pPr indent="0" lvl="0" marL="0" marR="0" rtl="0" algn="ctr">
              <a:spcBef>
                <a:spcPts val="0"/>
              </a:spcBef>
              <a:buClr>
                <a:srgbClr val="FF8C3C"/>
              </a:buClr>
              <a:buSzPct val="25000"/>
              <a:buFont typeface="Verdana"/>
              <a:buNone/>
            </a:pPr>
            <a:r>
              <a:rPr b="1" i="0" lang="en-CA" sz="3240" u="none" cap="none" strike="noStrike">
                <a:solidFill>
                  <a:srgbClr val="FF8C3C"/>
                </a:solidFill>
                <a:latin typeface="Verdana"/>
                <a:ea typeface="Verdana"/>
                <a:cs typeface="Verdana"/>
                <a:sym typeface="Verdana"/>
              </a:rPr>
              <a:t>Factors that can affect Economic Security</a:t>
            </a:r>
          </a:p>
        </p:txBody>
      </p:sp>
      <p:sp>
        <p:nvSpPr>
          <p:cNvPr id="193" name="Shape 193"/>
          <p:cNvSpPr txBox="1"/>
          <p:nvPr>
            <p:ph idx="1" type="body"/>
          </p:nvPr>
        </p:nvSpPr>
        <p:spPr>
          <a:xfrm>
            <a:off x="375920" y="1670777"/>
            <a:ext cx="8184000" cy="4188000"/>
          </a:xfrm>
          <a:prstGeom prst="rect">
            <a:avLst/>
          </a:prstGeom>
          <a:noFill/>
          <a:ln>
            <a:noFill/>
          </a:ln>
        </p:spPr>
        <p:txBody>
          <a:bodyPr anchorCtr="0" anchor="t" bIns="45700" lIns="182875" rIns="91425" tIns="91425">
            <a:noAutofit/>
          </a:bodyPr>
          <a:lstStyle/>
          <a:p>
            <a:pPr indent="-265176" lvl="0" marL="265176" marR="0" rtl="0" algn="l">
              <a:spcBef>
                <a:spcPts val="0"/>
              </a:spcBef>
              <a:spcAft>
                <a:spcPts val="0"/>
              </a:spcAft>
              <a:buClr>
                <a:schemeClr val="accent1"/>
              </a:buClr>
              <a:buSzPct val="80000"/>
              <a:buFont typeface="Noto Sans Symbols"/>
              <a:buChar char="●"/>
            </a:pPr>
            <a:r>
              <a:rPr b="0" i="0" lang="en-CA" sz="2800" u="none" cap="none" strike="noStrike">
                <a:solidFill>
                  <a:schemeClr val="dk1"/>
                </a:solidFill>
                <a:latin typeface="Times New Roman"/>
                <a:ea typeface="Times New Roman"/>
                <a:cs typeface="Times New Roman"/>
                <a:sym typeface="Times New Roman"/>
              </a:rPr>
              <a:t>There are many factors that can influence a </a:t>
            </a:r>
            <a:r>
              <a:rPr lang="en-CA">
                <a:latin typeface="Times New Roman"/>
                <a:ea typeface="Times New Roman"/>
                <a:cs typeface="Times New Roman"/>
                <a:sym typeface="Times New Roman"/>
              </a:rPr>
              <a:t>person's</a:t>
            </a:r>
            <a:r>
              <a:rPr b="0" i="0" lang="en-CA" sz="2800" u="none" cap="none" strike="noStrike">
                <a:solidFill>
                  <a:schemeClr val="dk1"/>
                </a:solidFill>
                <a:latin typeface="Times New Roman"/>
                <a:ea typeface="Times New Roman"/>
                <a:cs typeface="Times New Roman"/>
                <a:sym typeface="Times New Roman"/>
              </a:rPr>
              <a:t> ability to maintain their standard of living some of which could be:</a:t>
            </a:r>
          </a:p>
          <a:p>
            <a:pPr indent="-205740" lvl="1" marL="548640" marR="0" rtl="0" algn="l">
              <a:spcBef>
                <a:spcPts val="250"/>
              </a:spcBef>
              <a:spcAft>
                <a:spcPts val="0"/>
              </a:spcAft>
              <a:buClr>
                <a:schemeClr val="accent1"/>
              </a:buClr>
              <a:buSzPct val="100000"/>
              <a:buFont typeface="Verdana"/>
              <a:buChar char="◦"/>
            </a:pPr>
            <a:r>
              <a:rPr b="0" i="0" lang="en-CA" sz="2400" u="sng" cap="none" strike="noStrike">
                <a:solidFill>
                  <a:schemeClr val="dk1"/>
                </a:solidFill>
                <a:latin typeface="Times New Roman"/>
                <a:ea typeface="Times New Roman"/>
                <a:cs typeface="Times New Roman"/>
                <a:sym typeface="Times New Roman"/>
              </a:rPr>
              <a:t>A new job</a:t>
            </a:r>
          </a:p>
          <a:p>
            <a:pPr indent="-205740" lvl="1" marL="548640" marR="0" rtl="0" algn="l">
              <a:spcBef>
                <a:spcPts val="250"/>
              </a:spcBef>
              <a:spcAft>
                <a:spcPts val="0"/>
              </a:spcAft>
              <a:buClr>
                <a:schemeClr val="accent1"/>
              </a:buClr>
              <a:buSzPct val="100000"/>
              <a:buFont typeface="Verdana"/>
              <a:buChar char="◦"/>
            </a:pPr>
            <a:r>
              <a:rPr b="0" i="0" lang="en-CA" sz="2400" u="sng" cap="none" strike="noStrike">
                <a:solidFill>
                  <a:schemeClr val="dk1"/>
                </a:solidFill>
                <a:latin typeface="Times New Roman"/>
                <a:ea typeface="Times New Roman"/>
                <a:cs typeface="Times New Roman"/>
                <a:sym typeface="Times New Roman"/>
              </a:rPr>
              <a:t>Loss of employment (company shutdown)</a:t>
            </a:r>
          </a:p>
          <a:p>
            <a:pPr indent="-205740" lvl="1" marL="548640" marR="0" rtl="0" algn="l">
              <a:spcBef>
                <a:spcPts val="250"/>
              </a:spcBef>
              <a:spcAft>
                <a:spcPts val="0"/>
              </a:spcAft>
              <a:buClr>
                <a:schemeClr val="accent1"/>
              </a:buClr>
              <a:buSzPct val="100000"/>
              <a:buFont typeface="Verdana"/>
              <a:buChar char="◦"/>
            </a:pPr>
            <a:r>
              <a:rPr b="0" i="0" lang="en-CA" sz="2400" u="sng" cap="none" strike="noStrike">
                <a:solidFill>
                  <a:schemeClr val="dk1"/>
                </a:solidFill>
                <a:latin typeface="Times New Roman"/>
                <a:ea typeface="Times New Roman"/>
                <a:cs typeface="Times New Roman"/>
                <a:sym typeface="Times New Roman"/>
              </a:rPr>
              <a:t>Illness, Injury or Dead in the family</a:t>
            </a:r>
          </a:p>
          <a:p>
            <a:pPr indent="-205740" lvl="1" marL="548640" marR="0" rtl="0" algn="l">
              <a:spcBef>
                <a:spcPts val="250"/>
              </a:spcBef>
              <a:spcAft>
                <a:spcPts val="0"/>
              </a:spcAft>
              <a:buClr>
                <a:schemeClr val="accent1"/>
              </a:buClr>
              <a:buSzPct val="100000"/>
              <a:buFont typeface="Verdana"/>
              <a:buChar char="◦"/>
            </a:pPr>
            <a:r>
              <a:rPr b="0" i="0" lang="en-CA" sz="2400" u="sng" cap="none" strike="noStrike">
                <a:solidFill>
                  <a:schemeClr val="dk1"/>
                </a:solidFill>
                <a:latin typeface="Times New Roman"/>
                <a:ea typeface="Times New Roman"/>
                <a:cs typeface="Times New Roman"/>
                <a:sym typeface="Times New Roman"/>
              </a:rPr>
              <a:t>Addiction (alcohol, gambling, drug...)</a:t>
            </a:r>
          </a:p>
          <a:p>
            <a:pPr indent="-205740" lvl="1" marL="548640" marR="0" rtl="0" algn="l">
              <a:spcBef>
                <a:spcPts val="250"/>
              </a:spcBef>
              <a:buClr>
                <a:schemeClr val="accent1"/>
              </a:buClr>
              <a:buSzPct val="100000"/>
              <a:buFont typeface="Verdana"/>
              <a:buChar char="◦"/>
            </a:pPr>
            <a:r>
              <a:rPr b="0" i="0" lang="en-CA" sz="2400" u="sng" cap="none" strike="noStrike">
                <a:solidFill>
                  <a:schemeClr val="dk1"/>
                </a:solidFill>
                <a:latin typeface="Times New Roman"/>
                <a:ea typeface="Times New Roman"/>
                <a:cs typeface="Times New Roman"/>
                <a:sym typeface="Times New Roman"/>
              </a:rPr>
              <a:t>Poor returns on investments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480007" y="145955"/>
            <a:ext cx="8184000" cy="1051500"/>
          </a:xfrm>
          <a:prstGeom prst="rect">
            <a:avLst/>
          </a:prstGeom>
          <a:noFill/>
          <a:ln>
            <a:noFill/>
          </a:ln>
        </p:spPr>
        <p:txBody>
          <a:bodyPr anchorCtr="0" anchor="b" bIns="45700" lIns="91425" rIns="91425" tIns="45700">
            <a:noAutofit/>
          </a:bodyPr>
          <a:lstStyle/>
          <a:p>
            <a:pPr indent="0" lvl="0" marL="0" marR="0" rtl="0" algn="l">
              <a:spcBef>
                <a:spcPts val="0"/>
              </a:spcBef>
              <a:buClr>
                <a:srgbClr val="FF8C3C"/>
              </a:buClr>
              <a:buSzPct val="25000"/>
              <a:buFont typeface="Verdana"/>
              <a:buNone/>
            </a:pPr>
            <a:r>
              <a:rPr b="1" i="0" lang="en-CA" sz="3600" u="none" cap="none" strike="noStrike">
                <a:solidFill>
                  <a:srgbClr val="FF8C3C"/>
                </a:solidFill>
                <a:latin typeface="Verdana"/>
                <a:ea typeface="Verdana"/>
                <a:cs typeface="Verdana"/>
                <a:sym typeface="Verdana"/>
              </a:rPr>
              <a:t>Canada’s Economy</a:t>
            </a:r>
          </a:p>
        </p:txBody>
      </p:sp>
      <p:sp>
        <p:nvSpPr>
          <p:cNvPr id="199" name="Shape 199"/>
          <p:cNvSpPr txBox="1"/>
          <p:nvPr>
            <p:ph idx="1" type="body"/>
          </p:nvPr>
        </p:nvSpPr>
        <p:spPr>
          <a:xfrm>
            <a:off x="272070" y="1373152"/>
            <a:ext cx="8184000" cy="4698900"/>
          </a:xfrm>
          <a:prstGeom prst="rect">
            <a:avLst/>
          </a:prstGeom>
          <a:noFill/>
          <a:ln>
            <a:noFill/>
          </a:ln>
        </p:spPr>
        <p:txBody>
          <a:bodyPr anchorCtr="0" anchor="t" bIns="45700" lIns="182875" rIns="91425" tIns="91425">
            <a:noAutofit/>
          </a:bodyPr>
          <a:lstStyle/>
          <a:p>
            <a:pPr indent="-265176" lvl="0" marL="265176" marR="0" rtl="0" algn="l">
              <a:lnSpc>
                <a:spcPct val="90000"/>
              </a:lnSpc>
              <a:spcBef>
                <a:spcPts val="0"/>
              </a:spcBef>
              <a:spcAft>
                <a:spcPts val="0"/>
              </a:spcAft>
              <a:buClr>
                <a:schemeClr val="accent1"/>
              </a:buClr>
              <a:buSzPct val="80000"/>
              <a:buFont typeface="Noto Sans Symbols"/>
              <a:buChar char="●"/>
            </a:pPr>
            <a:r>
              <a:rPr b="0" i="0" lang="en-CA" sz="2800" u="none" cap="none" strike="noStrike">
                <a:solidFill>
                  <a:schemeClr val="dk1"/>
                </a:solidFill>
                <a:latin typeface="Times New Roman"/>
                <a:ea typeface="Times New Roman"/>
                <a:cs typeface="Times New Roman"/>
                <a:sym typeface="Times New Roman"/>
              </a:rPr>
              <a:t>In the last chapter we learned that European economies were based around the ideas that:</a:t>
            </a:r>
          </a:p>
          <a:p>
            <a:pPr indent="-205740" lvl="1" marL="548640" marR="0" rtl="0" algn="l">
              <a:lnSpc>
                <a:spcPct val="90000"/>
              </a:lnSpc>
              <a:spcBef>
                <a:spcPts val="250"/>
              </a:spcBef>
              <a:spcAft>
                <a:spcPts val="0"/>
              </a:spcAft>
              <a:buClr>
                <a:schemeClr val="accent1"/>
              </a:buClr>
              <a:buSzPct val="100000"/>
              <a:buFont typeface="Verdana"/>
              <a:buChar char="◦"/>
            </a:pPr>
            <a:r>
              <a:rPr b="0" i="0" lang="en-CA" sz="2400" u="none" cap="none" strike="noStrike">
                <a:solidFill>
                  <a:schemeClr val="dk1"/>
                </a:solidFill>
                <a:latin typeface="Times New Roman"/>
                <a:ea typeface="Times New Roman"/>
                <a:cs typeface="Times New Roman"/>
                <a:sym typeface="Times New Roman"/>
              </a:rPr>
              <a:t>1) </a:t>
            </a:r>
            <a:r>
              <a:rPr b="0" i="0" lang="en-CA" sz="2400" u="sng" cap="none" strike="noStrike">
                <a:solidFill>
                  <a:schemeClr val="dk1"/>
                </a:solidFill>
                <a:latin typeface="Times New Roman"/>
                <a:ea typeface="Times New Roman"/>
                <a:cs typeface="Times New Roman"/>
                <a:sym typeface="Times New Roman"/>
              </a:rPr>
              <a:t>Goods and service are distributed through buying and selling</a:t>
            </a:r>
          </a:p>
          <a:p>
            <a:pPr indent="-205740" lvl="1" marL="548640" marR="0" rtl="0" algn="l">
              <a:lnSpc>
                <a:spcPct val="90000"/>
              </a:lnSpc>
              <a:spcBef>
                <a:spcPts val="250"/>
              </a:spcBef>
              <a:spcAft>
                <a:spcPts val="0"/>
              </a:spcAft>
              <a:buClr>
                <a:schemeClr val="accent1"/>
              </a:buClr>
              <a:buSzPct val="100000"/>
              <a:buFont typeface="Verdana"/>
              <a:buChar char="◦"/>
            </a:pPr>
            <a:r>
              <a:rPr b="0" i="0" lang="en-CA" sz="2400" u="sng" cap="none" strike="noStrike">
                <a:solidFill>
                  <a:schemeClr val="dk1"/>
                </a:solidFill>
                <a:latin typeface="Times New Roman"/>
                <a:ea typeface="Times New Roman"/>
                <a:cs typeface="Times New Roman"/>
                <a:sym typeface="Times New Roman"/>
              </a:rPr>
              <a:t>2) Individuals should be free to become as wealthy as they can.</a:t>
            </a:r>
          </a:p>
          <a:p>
            <a:pPr indent="-265176" lvl="0" marL="265176" marR="0" rtl="0" algn="l">
              <a:lnSpc>
                <a:spcPct val="90000"/>
              </a:lnSpc>
              <a:spcBef>
                <a:spcPts val="250"/>
              </a:spcBef>
              <a:spcAft>
                <a:spcPts val="0"/>
              </a:spcAft>
              <a:buClr>
                <a:schemeClr val="accent1"/>
              </a:buClr>
              <a:buSzPct val="80000"/>
              <a:buFont typeface="Noto Sans Symbols"/>
              <a:buChar char="●"/>
            </a:pPr>
            <a:r>
              <a:rPr b="0" i="0" lang="en-CA" sz="2800" u="sng" cap="none" strike="noStrike">
                <a:solidFill>
                  <a:schemeClr val="dk1"/>
                </a:solidFill>
                <a:latin typeface="Times New Roman"/>
                <a:ea typeface="Times New Roman"/>
                <a:cs typeface="Times New Roman"/>
                <a:sym typeface="Times New Roman"/>
              </a:rPr>
              <a:t>Economists call this kind of economy, which we have in Canada today, is called Capitalism.</a:t>
            </a:r>
          </a:p>
          <a:p>
            <a:pPr indent="-265176" lvl="0" marL="265176" marR="0" rtl="0" algn="l">
              <a:lnSpc>
                <a:spcPct val="90000"/>
              </a:lnSpc>
              <a:spcBef>
                <a:spcPts val="250"/>
              </a:spcBef>
              <a:buClr>
                <a:schemeClr val="accent1"/>
              </a:buClr>
              <a:buSzPct val="80000"/>
              <a:buFont typeface="Noto Sans Symbols"/>
              <a:buChar char="●"/>
            </a:pPr>
            <a:r>
              <a:rPr b="0" i="0" lang="en-CA" sz="2800" u="none" cap="none" strike="noStrike">
                <a:solidFill>
                  <a:schemeClr val="dk1"/>
                </a:solidFill>
                <a:latin typeface="Times New Roman"/>
                <a:ea typeface="Times New Roman"/>
                <a:cs typeface="Times New Roman"/>
                <a:sym typeface="Times New Roman"/>
              </a:rPr>
              <a:t>Canada may be based on Capitalism, but there are government programs in place to make sure everyone has access (schooling, medical treatment...)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502857" y="344530"/>
            <a:ext cx="8184000" cy="1051500"/>
          </a:xfrm>
          <a:prstGeom prst="rect">
            <a:avLst/>
          </a:prstGeom>
          <a:noFill/>
          <a:ln>
            <a:noFill/>
          </a:ln>
        </p:spPr>
        <p:txBody>
          <a:bodyPr anchorCtr="0" anchor="b" bIns="45700" lIns="91425" rIns="91425" tIns="45700">
            <a:noAutofit/>
          </a:bodyPr>
          <a:lstStyle/>
          <a:p>
            <a:pPr indent="0" lvl="0" marL="0" marR="0" rtl="0" algn="l">
              <a:spcBef>
                <a:spcPts val="0"/>
              </a:spcBef>
              <a:buClr>
                <a:srgbClr val="FF8C3C"/>
              </a:buClr>
              <a:buSzPct val="25000"/>
              <a:buFont typeface="Verdana"/>
              <a:buNone/>
            </a:pPr>
            <a:r>
              <a:rPr b="1" i="0" lang="en-CA" sz="3600" u="none" cap="none" strike="noStrike">
                <a:solidFill>
                  <a:srgbClr val="FF8C3C"/>
                </a:solidFill>
                <a:latin typeface="Verdana"/>
                <a:ea typeface="Verdana"/>
                <a:cs typeface="Verdana"/>
                <a:sym typeface="Verdana"/>
              </a:rPr>
              <a:t>Capitalism vs. Socialism</a:t>
            </a:r>
          </a:p>
        </p:txBody>
      </p:sp>
      <p:graphicFrame>
        <p:nvGraphicFramePr>
          <p:cNvPr id="205" name="Shape 205"/>
          <p:cNvGraphicFramePr/>
          <p:nvPr/>
        </p:nvGraphicFramePr>
        <p:xfrm>
          <a:off x="480225" y="1396025"/>
          <a:ext cx="3000000" cy="3000000"/>
        </p:xfrm>
        <a:graphic>
          <a:graphicData uri="http://schemas.openxmlformats.org/drawingml/2006/table">
            <a:tbl>
              <a:tblPr bandRow="1" firstRow="1">
                <a:noFill/>
                <a:tableStyleId>{A74F8A85-E0E6-4F10-AD8E-FA757212B892}</a:tableStyleId>
              </a:tblPr>
              <a:tblGrid>
                <a:gridCol w="4091775"/>
                <a:gridCol w="4091775"/>
              </a:tblGrid>
              <a:tr h="370850">
                <a:tc>
                  <a:txBody>
                    <a:bodyPr>
                      <a:noAutofit/>
                    </a:bodyPr>
                    <a:lstStyle/>
                    <a:p>
                      <a:pPr indent="0" lvl="0" marL="0" marR="0" rtl="0" algn="l">
                        <a:spcBef>
                          <a:spcPts val="0"/>
                        </a:spcBef>
                        <a:buSzPct val="25000"/>
                        <a:buNone/>
                      </a:pPr>
                      <a:r>
                        <a:rPr lang="en-CA" sz="1800" u="none" cap="none" strike="noStrike"/>
                        <a:t>Capitalism</a:t>
                      </a:r>
                    </a:p>
                  </a:txBody>
                  <a:tcPr marT="45725" marB="45725" marR="91450" marL="91450"/>
                </a:tc>
                <a:tc>
                  <a:txBody>
                    <a:bodyPr>
                      <a:noAutofit/>
                    </a:bodyPr>
                    <a:lstStyle/>
                    <a:p>
                      <a:pPr indent="0" lvl="0" marL="0" marR="0" rtl="0" algn="l">
                        <a:spcBef>
                          <a:spcPts val="0"/>
                        </a:spcBef>
                        <a:buSzPct val="25000"/>
                        <a:buNone/>
                      </a:pPr>
                      <a:r>
                        <a:rPr lang="en-CA" sz="1800"/>
                        <a:t>Socialism</a:t>
                      </a:r>
                    </a:p>
                  </a:txBody>
                  <a:tcPr marT="45725" marB="45725" marR="91450" marL="91450"/>
                </a:tc>
              </a:tr>
              <a:tr h="370850">
                <a:tc>
                  <a:txBody>
                    <a:bodyPr>
                      <a:noAutofit/>
                    </a:bodyPr>
                    <a:lstStyle/>
                    <a:p>
                      <a:pPr indent="0" lvl="0" marL="0" marR="0" rtl="0" algn="l">
                        <a:spcBef>
                          <a:spcPts val="0"/>
                        </a:spcBef>
                        <a:buSzPct val="25000"/>
                        <a:buNone/>
                      </a:pPr>
                      <a:r>
                        <a:rPr lang="en-CA" sz="1800"/>
                        <a:t>Individual</a:t>
                      </a:r>
                      <a:r>
                        <a:rPr lang="en-CA" sz="1800"/>
                        <a:t> freedom is highly valued</a:t>
                      </a:r>
                    </a:p>
                  </a:txBody>
                  <a:tcPr marT="45725" marB="45725" marR="91450" marL="91450"/>
                </a:tc>
                <a:tc>
                  <a:txBody>
                    <a:bodyPr>
                      <a:noAutofit/>
                    </a:bodyPr>
                    <a:lstStyle/>
                    <a:p>
                      <a:pPr indent="0" lvl="0" marL="0" marR="0" rtl="0" algn="l">
                        <a:spcBef>
                          <a:spcPts val="0"/>
                        </a:spcBef>
                        <a:buSzPct val="25000"/>
                        <a:buNone/>
                      </a:pPr>
                      <a:r>
                        <a:rPr lang="en-CA" sz="1800"/>
                        <a:t>What is best for the group is more important than</a:t>
                      </a:r>
                      <a:r>
                        <a:rPr lang="en-CA" sz="1800"/>
                        <a:t> individual freedom</a:t>
                      </a:r>
                    </a:p>
                  </a:txBody>
                  <a:tcPr marT="45725" marB="45725" marR="91450" marL="91450"/>
                </a:tc>
              </a:tr>
              <a:tr h="370850">
                <a:tc>
                  <a:txBody>
                    <a:bodyPr>
                      <a:noAutofit/>
                    </a:bodyPr>
                    <a:lstStyle/>
                    <a:p>
                      <a:pPr indent="0" lvl="0" marL="0" marR="0" rtl="0" algn="l">
                        <a:spcBef>
                          <a:spcPts val="0"/>
                        </a:spcBef>
                        <a:buSzPct val="25000"/>
                        <a:buNone/>
                      </a:pPr>
                      <a:r>
                        <a:rPr lang="en-CA" sz="1800"/>
                        <a:t>Production of goods</a:t>
                      </a:r>
                      <a:r>
                        <a:rPr lang="en-CA" sz="1800"/>
                        <a:t> and services is in the hands of the individuals</a:t>
                      </a:r>
                    </a:p>
                  </a:txBody>
                  <a:tcPr marT="45725" marB="45725" marR="91450" marL="91450"/>
                </a:tc>
                <a:tc>
                  <a:txBody>
                    <a:bodyPr>
                      <a:noAutofit/>
                    </a:bodyPr>
                    <a:lstStyle/>
                    <a:p>
                      <a:pPr indent="0" lvl="0" marL="0" marR="0" rtl="0" algn="l">
                        <a:spcBef>
                          <a:spcPts val="0"/>
                        </a:spcBef>
                        <a:buSzPct val="25000"/>
                        <a:buNone/>
                      </a:pPr>
                      <a:r>
                        <a:rPr lang="en-CA" sz="1800"/>
                        <a:t>Production of goods</a:t>
                      </a:r>
                      <a:r>
                        <a:rPr lang="en-CA" sz="1800"/>
                        <a:t> and services is in the hands of the government</a:t>
                      </a:r>
                    </a:p>
                  </a:txBody>
                  <a:tcPr marT="45725" marB="45725" marR="91450" marL="91450"/>
                </a:tc>
              </a:tr>
              <a:tr h="370850">
                <a:tc>
                  <a:txBody>
                    <a:bodyPr>
                      <a:noAutofit/>
                    </a:bodyPr>
                    <a:lstStyle/>
                    <a:p>
                      <a:pPr indent="0" lvl="0" marL="0" marR="0" rtl="0" algn="l">
                        <a:spcBef>
                          <a:spcPts val="0"/>
                        </a:spcBef>
                        <a:buSzPct val="25000"/>
                        <a:buNone/>
                      </a:pPr>
                      <a:r>
                        <a:rPr lang="en-CA" sz="1800"/>
                        <a:t>Whether or not people can meet their</a:t>
                      </a:r>
                      <a:r>
                        <a:rPr lang="en-CA" sz="1800"/>
                        <a:t> needs depends on how wealthy they are</a:t>
                      </a:r>
                    </a:p>
                  </a:txBody>
                  <a:tcPr marT="45725" marB="45725" marR="91450" marL="91450"/>
                </a:tc>
                <a:tc>
                  <a:txBody>
                    <a:bodyPr>
                      <a:noAutofit/>
                    </a:bodyPr>
                    <a:lstStyle/>
                    <a:p>
                      <a:pPr indent="0" lvl="0" marL="0" marR="0" rtl="0" algn="l">
                        <a:spcBef>
                          <a:spcPts val="0"/>
                        </a:spcBef>
                        <a:buSzPct val="25000"/>
                        <a:buNone/>
                      </a:pPr>
                      <a:r>
                        <a:rPr lang="en-CA" sz="1800"/>
                        <a:t>Every person should receive</a:t>
                      </a:r>
                      <a:r>
                        <a:rPr lang="en-CA" sz="1800"/>
                        <a:t> enough to meet his or her needs</a:t>
                      </a:r>
                    </a:p>
                  </a:txBody>
                  <a:tcPr marT="45725" marB="45725" marR="91450" marL="91450"/>
                </a:tc>
              </a:tr>
              <a:tr h="370850">
                <a:tc>
                  <a:txBody>
                    <a:bodyPr>
                      <a:noAutofit/>
                    </a:bodyPr>
                    <a:lstStyle/>
                    <a:p>
                      <a:pPr indent="0" lvl="0" marL="0" marR="0" rtl="0" algn="l">
                        <a:spcBef>
                          <a:spcPts val="0"/>
                        </a:spcBef>
                        <a:buSzPct val="25000"/>
                        <a:buNone/>
                      </a:pPr>
                      <a:r>
                        <a:rPr lang="en-CA" sz="1800"/>
                        <a:t>Competition is important to help create wealth</a:t>
                      </a:r>
                      <a:r>
                        <a:rPr lang="en-CA" sz="1800"/>
                        <a:t> and improve society</a:t>
                      </a:r>
                    </a:p>
                  </a:txBody>
                  <a:tcPr marT="45725" marB="45725" marR="91450" marL="91450"/>
                </a:tc>
                <a:tc>
                  <a:txBody>
                    <a:bodyPr>
                      <a:noAutofit/>
                    </a:bodyPr>
                    <a:lstStyle/>
                    <a:p>
                      <a:pPr indent="0" lvl="0" marL="0" marR="0" rtl="0" algn="l">
                        <a:spcBef>
                          <a:spcPts val="0"/>
                        </a:spcBef>
                        <a:buSzPct val="25000"/>
                        <a:buNone/>
                      </a:pPr>
                      <a:r>
                        <a:rPr lang="en-CA" sz="1800"/>
                        <a:t>Co-operation is important</a:t>
                      </a:r>
                      <a:r>
                        <a:rPr lang="en-CA" sz="1800"/>
                        <a:t> to help create wealth and improve society</a:t>
                      </a:r>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ctrTitle"/>
          </p:nvPr>
        </p:nvSpPr>
        <p:spPr>
          <a:xfrm>
            <a:off x="762000" y="3200400"/>
            <a:ext cx="7543800" cy="1524000"/>
          </a:xfrm>
          <a:prstGeom prst="rect">
            <a:avLst/>
          </a:prstGeom>
          <a:noFill/>
          <a:ln>
            <a:noFill/>
          </a:ln>
        </p:spPr>
        <p:txBody>
          <a:bodyPr anchorCtr="0" anchor="b" bIns="45700" lIns="91425" rIns="91425" tIns="45700">
            <a:noAutofit/>
          </a:bodyPr>
          <a:lstStyle/>
          <a:p>
            <a:pPr indent="0" lvl="0" marL="0" marR="0" rtl="0" algn="l">
              <a:spcBef>
                <a:spcPts val="0"/>
              </a:spcBef>
              <a:buClr>
                <a:srgbClr val="262626"/>
              </a:buClr>
              <a:buSzPct val="25000"/>
              <a:buFont typeface="Impact"/>
              <a:buNone/>
            </a:pPr>
            <a:r>
              <a:rPr b="0" i="0" lang="en-CA" sz="8000" u="none" cap="none" strike="noStrike">
                <a:solidFill>
                  <a:srgbClr val="262626"/>
                </a:solidFill>
                <a:latin typeface="Impact"/>
                <a:ea typeface="Impact"/>
                <a:cs typeface="Impact"/>
                <a:sym typeface="Impact"/>
              </a:rPr>
              <a:t>Capitalism vs Socialism</a:t>
            </a:r>
          </a:p>
        </p:txBody>
      </p:sp>
      <p:sp>
        <p:nvSpPr>
          <p:cNvPr id="211" name="Shape 211"/>
          <p:cNvSpPr txBox="1"/>
          <p:nvPr>
            <p:ph idx="1" type="subTitle"/>
          </p:nvPr>
        </p:nvSpPr>
        <p:spPr>
          <a:xfrm>
            <a:off x="762000" y="4724400"/>
            <a:ext cx="6858000" cy="9906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t/>
            </a:r>
            <a:endParaRPr b="0" i="0" sz="2800" u="none" cap="none" strike="noStrike">
              <a:solidFill>
                <a:schemeClr val="dk2"/>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738900" y="265550"/>
            <a:ext cx="6781800" cy="1600200"/>
          </a:xfrm>
          <a:prstGeom prst="rect">
            <a:avLst/>
          </a:prstGeom>
          <a:noFill/>
          <a:ln>
            <a:noFill/>
          </a:ln>
        </p:spPr>
        <p:txBody>
          <a:bodyPr anchorCtr="0" anchor="b" bIns="45700" lIns="91425" rIns="91425" tIns="45700">
            <a:noAutofit/>
          </a:bodyPr>
          <a:lstStyle/>
          <a:p>
            <a:pPr indent="0" lvl="0" marL="0" marR="0" rtl="0" algn="l">
              <a:spcBef>
                <a:spcPts val="0"/>
              </a:spcBef>
              <a:buClr>
                <a:srgbClr val="262626"/>
              </a:buClr>
              <a:buSzPct val="25000"/>
              <a:buFont typeface="Impact"/>
              <a:buNone/>
            </a:pPr>
            <a:r>
              <a:rPr b="0" i="0" lang="en-CA" sz="5400" u="none" cap="none" strike="noStrike">
                <a:solidFill>
                  <a:srgbClr val="262626"/>
                </a:solidFill>
                <a:latin typeface="Impact"/>
                <a:ea typeface="Impact"/>
                <a:cs typeface="Impact"/>
                <a:sym typeface="Impact"/>
              </a:rPr>
              <a:t>CAPITALISM</a:t>
            </a:r>
          </a:p>
        </p:txBody>
      </p:sp>
      <p:sp>
        <p:nvSpPr>
          <p:cNvPr id="217" name="Shape 217"/>
          <p:cNvSpPr txBox="1"/>
          <p:nvPr>
            <p:ph idx="1" type="body"/>
          </p:nvPr>
        </p:nvSpPr>
        <p:spPr>
          <a:xfrm>
            <a:off x="800100" y="1916550"/>
            <a:ext cx="7543800" cy="3886200"/>
          </a:xfrm>
          <a:prstGeom prst="rect">
            <a:avLst/>
          </a:prstGeom>
          <a:noFill/>
          <a:ln>
            <a:noFill/>
          </a:ln>
        </p:spPr>
        <p:txBody>
          <a:bodyPr anchorCtr="0" anchor="ctr" bIns="45700" lIns="91425" rIns="91425" tIns="45700">
            <a:noAutofit/>
          </a:bodyPr>
          <a:lstStyle/>
          <a:p>
            <a:pPr indent="-274320" lvl="0" marL="274320" marR="0" rtl="0" algn="l">
              <a:spcBef>
                <a:spcPts val="0"/>
              </a:spcBef>
              <a:spcAft>
                <a:spcPts val="0"/>
              </a:spcAft>
              <a:buClr>
                <a:schemeClr val="accent1"/>
              </a:buClr>
              <a:buSzPct val="100000"/>
              <a:buFont typeface="Arial"/>
              <a:buChar char="•"/>
            </a:pPr>
            <a:r>
              <a:rPr b="0" i="0" lang="en-CA" sz="3600" u="none" cap="none" strike="noStrike">
                <a:solidFill>
                  <a:schemeClr val="dk2"/>
                </a:solidFill>
                <a:latin typeface="Times New Roman"/>
                <a:ea typeface="Times New Roman"/>
                <a:cs typeface="Times New Roman"/>
                <a:sym typeface="Times New Roman"/>
              </a:rPr>
              <a:t>wage labour</a:t>
            </a:r>
          </a:p>
          <a:p>
            <a:pPr indent="-274320" lvl="0" marL="274320" marR="0" rtl="0" algn="l">
              <a:spcBef>
                <a:spcPts val="720"/>
              </a:spcBef>
              <a:spcAft>
                <a:spcPts val="0"/>
              </a:spcAft>
              <a:buClr>
                <a:schemeClr val="accent1"/>
              </a:buClr>
              <a:buSzPct val="100000"/>
              <a:buFont typeface="Arial"/>
              <a:buChar char="•"/>
            </a:pPr>
            <a:r>
              <a:rPr b="0" i="0" lang="en-CA" sz="3600" u="none" cap="none" strike="noStrike">
                <a:solidFill>
                  <a:schemeClr val="dk2"/>
                </a:solidFill>
                <a:latin typeface="Times New Roman"/>
                <a:ea typeface="Times New Roman"/>
                <a:cs typeface="Times New Roman"/>
                <a:sym typeface="Times New Roman"/>
              </a:rPr>
              <a:t>private ownership of industry</a:t>
            </a:r>
          </a:p>
          <a:p>
            <a:pPr indent="-274320" lvl="0" marL="274320" marR="0" rtl="0" algn="l">
              <a:spcBef>
                <a:spcPts val="720"/>
              </a:spcBef>
              <a:spcAft>
                <a:spcPts val="0"/>
              </a:spcAft>
              <a:buClr>
                <a:schemeClr val="accent1"/>
              </a:buClr>
              <a:buSzPct val="100000"/>
              <a:buFont typeface="Arial"/>
              <a:buChar char="•"/>
            </a:pPr>
            <a:r>
              <a:rPr b="0" i="0" lang="en-CA" sz="3600" u="none" cap="none" strike="noStrike">
                <a:solidFill>
                  <a:schemeClr val="dk2"/>
                </a:solidFill>
                <a:latin typeface="Times New Roman"/>
                <a:ea typeface="Times New Roman"/>
                <a:cs typeface="Times New Roman"/>
                <a:sym typeface="Times New Roman"/>
              </a:rPr>
              <a:t>freedom of competition (profit for some)</a:t>
            </a:r>
          </a:p>
          <a:p>
            <a:pPr indent="-274320" lvl="0" marL="274320" marR="0" rtl="0" algn="l">
              <a:spcBef>
                <a:spcPts val="720"/>
              </a:spcBef>
              <a:buClr>
                <a:schemeClr val="accent1"/>
              </a:buClr>
              <a:buSzPct val="100000"/>
              <a:buFont typeface="Arial"/>
              <a:buChar char="•"/>
            </a:pPr>
            <a:r>
              <a:rPr b="0" i="0" lang="en-CA" sz="3600" u="none" cap="none" strike="noStrike">
                <a:solidFill>
                  <a:schemeClr val="dk2"/>
                </a:solidFill>
                <a:latin typeface="Times New Roman"/>
                <a:ea typeface="Times New Roman"/>
                <a:cs typeface="Times New Roman"/>
                <a:sym typeface="Times New Roman"/>
              </a:rPr>
              <a:t>results in unequal economic classes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889000" y="184725"/>
            <a:ext cx="6781800" cy="1600200"/>
          </a:xfrm>
          <a:prstGeom prst="rect">
            <a:avLst/>
          </a:prstGeom>
          <a:noFill/>
          <a:ln>
            <a:noFill/>
          </a:ln>
        </p:spPr>
        <p:txBody>
          <a:bodyPr anchorCtr="0" anchor="b" bIns="45700" lIns="91425" rIns="91425" tIns="45700">
            <a:noAutofit/>
          </a:bodyPr>
          <a:lstStyle/>
          <a:p>
            <a:pPr indent="0" lvl="0" marL="0" marR="0" rtl="0" algn="l">
              <a:spcBef>
                <a:spcPts val="0"/>
              </a:spcBef>
              <a:buClr>
                <a:srgbClr val="262626"/>
              </a:buClr>
              <a:buSzPct val="25000"/>
              <a:buFont typeface="Impact"/>
              <a:buNone/>
            </a:pPr>
            <a:r>
              <a:rPr b="0" i="0" lang="en-CA" sz="5400" u="none" cap="none" strike="noStrike">
                <a:solidFill>
                  <a:srgbClr val="262626"/>
                </a:solidFill>
                <a:latin typeface="Impact"/>
                <a:ea typeface="Impact"/>
                <a:cs typeface="Impact"/>
                <a:sym typeface="Impact"/>
              </a:rPr>
              <a:t>SOCIALISM</a:t>
            </a:r>
          </a:p>
        </p:txBody>
      </p:sp>
      <p:sp>
        <p:nvSpPr>
          <p:cNvPr id="223" name="Shape 223"/>
          <p:cNvSpPr txBox="1"/>
          <p:nvPr>
            <p:ph idx="1" type="body"/>
          </p:nvPr>
        </p:nvSpPr>
        <p:spPr>
          <a:xfrm>
            <a:off x="508000" y="1955800"/>
            <a:ext cx="7543800" cy="3886200"/>
          </a:xfrm>
          <a:prstGeom prst="rect">
            <a:avLst/>
          </a:prstGeom>
          <a:noFill/>
          <a:ln>
            <a:noFill/>
          </a:ln>
        </p:spPr>
        <p:txBody>
          <a:bodyPr anchorCtr="0" anchor="ctr" bIns="45700" lIns="91425" rIns="91425" tIns="45700">
            <a:noAutofit/>
          </a:bodyPr>
          <a:lstStyle/>
          <a:p>
            <a:pPr indent="-274320" lvl="0" marL="274320" marR="0" rtl="0" algn="l">
              <a:spcBef>
                <a:spcPts val="0"/>
              </a:spcBef>
              <a:spcAft>
                <a:spcPts val="0"/>
              </a:spcAft>
              <a:buClr>
                <a:schemeClr val="accent1"/>
              </a:buClr>
              <a:buSzPct val="100000"/>
              <a:buFont typeface="Arial"/>
              <a:buChar char="•"/>
            </a:pPr>
            <a:r>
              <a:rPr b="0" i="0" lang="en-CA" sz="3600" u="none" cap="none" strike="noStrike">
                <a:solidFill>
                  <a:schemeClr val="dk2"/>
                </a:solidFill>
                <a:latin typeface="Times New Roman"/>
                <a:ea typeface="Times New Roman"/>
                <a:cs typeface="Times New Roman"/>
                <a:sym typeface="Times New Roman"/>
              </a:rPr>
              <a:t>everyone works for wealth, that is distributed evenly</a:t>
            </a:r>
          </a:p>
          <a:p>
            <a:pPr indent="-274320" lvl="0" marL="274320" marR="0" rtl="0" algn="l">
              <a:spcBef>
                <a:spcPts val="720"/>
              </a:spcBef>
              <a:spcAft>
                <a:spcPts val="0"/>
              </a:spcAft>
              <a:buClr>
                <a:schemeClr val="accent1"/>
              </a:buClr>
              <a:buSzPct val="100000"/>
              <a:buFont typeface="Arial"/>
              <a:buChar char="•"/>
            </a:pPr>
            <a:r>
              <a:rPr b="0" i="0" lang="en-CA" sz="3600" u="none" cap="none" strike="noStrike">
                <a:solidFill>
                  <a:schemeClr val="dk2"/>
                </a:solidFill>
                <a:latin typeface="Times New Roman"/>
                <a:ea typeface="Times New Roman"/>
                <a:cs typeface="Times New Roman"/>
                <a:sym typeface="Times New Roman"/>
              </a:rPr>
              <a:t>government ownership of industry</a:t>
            </a:r>
          </a:p>
          <a:p>
            <a:pPr indent="-274320" lvl="0" marL="274320" marR="0" rtl="0" algn="l">
              <a:spcBef>
                <a:spcPts val="720"/>
              </a:spcBef>
              <a:spcAft>
                <a:spcPts val="0"/>
              </a:spcAft>
              <a:buClr>
                <a:schemeClr val="accent1"/>
              </a:buClr>
              <a:buSzPct val="100000"/>
              <a:buFont typeface="Arial"/>
              <a:buChar char="•"/>
            </a:pPr>
            <a:r>
              <a:rPr b="0" i="0" lang="en-CA" sz="3600" u="none" cap="none" strike="noStrike">
                <a:solidFill>
                  <a:schemeClr val="dk2"/>
                </a:solidFill>
                <a:latin typeface="Times New Roman"/>
                <a:ea typeface="Times New Roman"/>
                <a:cs typeface="Times New Roman"/>
                <a:sym typeface="Times New Roman"/>
              </a:rPr>
              <a:t>goal is to bring economic equality</a:t>
            </a:r>
          </a:p>
          <a:p>
            <a:pPr indent="-274320" lvl="0" marL="274320" marR="0" rtl="0" algn="l">
              <a:spcBef>
                <a:spcPts val="720"/>
              </a:spcBef>
              <a:spcAft>
                <a:spcPts val="0"/>
              </a:spcAft>
              <a:buClr>
                <a:schemeClr val="accent1"/>
              </a:buClr>
              <a:buSzPct val="100000"/>
              <a:buFont typeface="Arial"/>
              <a:buChar char="•"/>
            </a:pPr>
            <a:r>
              <a:rPr b="0" i="0" lang="en-CA" sz="3600" u="none" cap="none" strike="noStrike">
                <a:solidFill>
                  <a:schemeClr val="dk2"/>
                </a:solidFill>
                <a:latin typeface="Times New Roman"/>
                <a:ea typeface="Times New Roman"/>
                <a:cs typeface="Times New Roman"/>
                <a:sym typeface="Times New Roman"/>
              </a:rPr>
              <a:t>aims for a classless society</a:t>
            </a:r>
          </a:p>
          <a:p>
            <a:pPr indent="-274320" lvl="0" marL="274320" marR="0" rtl="0" algn="l">
              <a:spcBef>
                <a:spcPts val="720"/>
              </a:spcBef>
              <a:buClr>
                <a:schemeClr val="accent1"/>
              </a:buClr>
              <a:buSzPct val="100000"/>
              <a:buFont typeface="Arial"/>
              <a:buChar char="•"/>
            </a:pPr>
            <a:r>
              <a:rPr b="0" i="0" lang="en-CA" sz="3600" u="none" cap="none" strike="noStrike">
                <a:solidFill>
                  <a:schemeClr val="dk2"/>
                </a:solidFill>
                <a:latin typeface="Times New Roman"/>
                <a:ea typeface="Times New Roman"/>
                <a:cs typeface="Times New Roman"/>
                <a:sym typeface="Times New Roman"/>
              </a:rPr>
              <a:t>higher taxes = free education, free health care, etc.</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480057" y="506305"/>
            <a:ext cx="8184000" cy="1051500"/>
          </a:xfrm>
          <a:prstGeom prst="rect">
            <a:avLst/>
          </a:prstGeom>
          <a:noFill/>
          <a:ln>
            <a:noFill/>
          </a:ln>
        </p:spPr>
        <p:txBody>
          <a:bodyPr anchorCtr="0" anchor="b" bIns="45700" lIns="91425" rIns="91425" tIns="45700">
            <a:noAutofit/>
          </a:bodyPr>
          <a:lstStyle/>
          <a:p>
            <a:pPr indent="0" lvl="0" marL="0" marR="0" rtl="0" algn="l">
              <a:spcBef>
                <a:spcPts val="0"/>
              </a:spcBef>
              <a:buClr>
                <a:srgbClr val="FF8C3C"/>
              </a:buClr>
              <a:buSzPct val="25000"/>
              <a:buFont typeface="Verdana"/>
              <a:buNone/>
            </a:pPr>
            <a:r>
              <a:rPr b="1" i="0" lang="en-CA" sz="3600" u="none" cap="none" strike="noStrike">
                <a:solidFill>
                  <a:srgbClr val="FF8C3C"/>
                </a:solidFill>
                <a:latin typeface="Verdana"/>
                <a:ea typeface="Verdana"/>
                <a:cs typeface="Verdana"/>
                <a:sym typeface="Verdana"/>
              </a:rPr>
              <a:t>Capitalism</a:t>
            </a:r>
          </a:p>
        </p:txBody>
      </p:sp>
      <p:sp>
        <p:nvSpPr>
          <p:cNvPr id="229" name="Shape 229"/>
          <p:cNvSpPr txBox="1"/>
          <p:nvPr>
            <p:ph idx="1" type="body"/>
          </p:nvPr>
        </p:nvSpPr>
        <p:spPr>
          <a:xfrm>
            <a:off x="502920" y="1557877"/>
            <a:ext cx="8184000" cy="4188000"/>
          </a:xfrm>
          <a:prstGeom prst="rect">
            <a:avLst/>
          </a:prstGeom>
          <a:noFill/>
          <a:ln>
            <a:noFill/>
          </a:ln>
        </p:spPr>
        <p:txBody>
          <a:bodyPr anchorCtr="0" anchor="t" bIns="45700" lIns="182875" rIns="91425" tIns="91425">
            <a:noAutofit/>
          </a:bodyPr>
          <a:lstStyle/>
          <a:p>
            <a:pPr indent="-265176" lvl="0" marL="265176" marR="0" rtl="0" algn="l">
              <a:spcBef>
                <a:spcPts val="0"/>
              </a:spcBef>
              <a:spcAft>
                <a:spcPts val="0"/>
              </a:spcAft>
              <a:buClr>
                <a:schemeClr val="accent1"/>
              </a:buClr>
              <a:buSzPct val="80000"/>
              <a:buFont typeface="Noto Sans Symbols"/>
              <a:buChar char="●"/>
            </a:pPr>
            <a:r>
              <a:rPr b="0" i="0" lang="en-CA" sz="2800" u="none" cap="none" strike="noStrike">
                <a:solidFill>
                  <a:schemeClr val="dk1"/>
                </a:solidFill>
                <a:latin typeface="Times New Roman"/>
                <a:ea typeface="Times New Roman"/>
                <a:cs typeface="Times New Roman"/>
                <a:sym typeface="Times New Roman"/>
              </a:rPr>
              <a:t>The term </a:t>
            </a:r>
            <a:r>
              <a:rPr b="0" i="1" lang="en-CA" sz="2800" u="sng" cap="none" strike="noStrike">
                <a:solidFill>
                  <a:schemeClr val="dk1"/>
                </a:solidFill>
                <a:latin typeface="Times New Roman"/>
                <a:ea typeface="Times New Roman"/>
                <a:cs typeface="Times New Roman"/>
                <a:sym typeface="Times New Roman"/>
              </a:rPr>
              <a:t>capitalism</a:t>
            </a:r>
            <a:r>
              <a:rPr b="0" i="0" lang="en-CA" sz="2800" u="sng" cap="none" strike="noStrike">
                <a:solidFill>
                  <a:schemeClr val="dk1"/>
                </a:solidFill>
                <a:latin typeface="Times New Roman"/>
                <a:ea typeface="Times New Roman"/>
                <a:cs typeface="Times New Roman"/>
                <a:sym typeface="Times New Roman"/>
              </a:rPr>
              <a:t> comes from the word capital</a:t>
            </a:r>
            <a:r>
              <a:rPr b="0" i="0" lang="en-CA" sz="2800" u="none" cap="none" strike="noStrike">
                <a:solidFill>
                  <a:schemeClr val="dk1"/>
                </a:solidFill>
                <a:latin typeface="Times New Roman"/>
                <a:ea typeface="Times New Roman"/>
                <a:cs typeface="Times New Roman"/>
                <a:sym typeface="Times New Roman"/>
              </a:rPr>
              <a:t>, and </a:t>
            </a:r>
            <a:r>
              <a:rPr b="0" i="1" lang="en-CA" sz="2800" u="sng" cap="none" strike="noStrike">
                <a:solidFill>
                  <a:schemeClr val="dk1"/>
                </a:solidFill>
                <a:latin typeface="Times New Roman"/>
                <a:ea typeface="Times New Roman"/>
                <a:cs typeface="Times New Roman"/>
                <a:sym typeface="Times New Roman"/>
              </a:rPr>
              <a:t>capital</a:t>
            </a:r>
            <a:r>
              <a:rPr b="0" i="0" lang="en-CA" sz="2800" u="sng" cap="none" strike="noStrike">
                <a:solidFill>
                  <a:schemeClr val="dk1"/>
                </a:solidFill>
                <a:latin typeface="Times New Roman"/>
                <a:ea typeface="Times New Roman"/>
                <a:cs typeface="Times New Roman"/>
                <a:sym typeface="Times New Roman"/>
              </a:rPr>
              <a:t> is the money or items of value one has access to</a:t>
            </a:r>
            <a:r>
              <a:rPr b="0" i="0" lang="en-CA" sz="2800" u="none" cap="none" strike="noStrike">
                <a:solidFill>
                  <a:schemeClr val="dk1"/>
                </a:solidFill>
                <a:latin typeface="Times New Roman"/>
                <a:ea typeface="Times New Roman"/>
                <a:cs typeface="Times New Roman"/>
                <a:sym typeface="Times New Roman"/>
              </a:rPr>
              <a:t> (home, car, cottage or land, collectibles, jewelry...)</a:t>
            </a:r>
          </a:p>
          <a:p>
            <a:pPr indent="-265176" lvl="0" marL="265176" marR="0" rtl="0" algn="l">
              <a:spcBef>
                <a:spcPts val="250"/>
              </a:spcBef>
              <a:buClr>
                <a:schemeClr val="accent1"/>
              </a:buClr>
              <a:buSzPct val="80000"/>
              <a:buFont typeface="Noto Sans Symbols"/>
              <a:buChar char="●"/>
            </a:pPr>
            <a:r>
              <a:rPr b="0" i="0" lang="en-CA" sz="2800" u="none" cap="none" strike="noStrike">
                <a:solidFill>
                  <a:schemeClr val="dk1"/>
                </a:solidFill>
                <a:latin typeface="Times New Roman"/>
                <a:ea typeface="Times New Roman"/>
                <a:cs typeface="Times New Roman"/>
                <a:sym typeface="Times New Roman"/>
              </a:rPr>
              <a:t>With respect to business capital is used to start up and maintain a business, while </a:t>
            </a:r>
            <a:r>
              <a:rPr b="0" i="1" lang="en-CA" sz="2800" u="sng" cap="none" strike="noStrike">
                <a:solidFill>
                  <a:schemeClr val="dk1"/>
                </a:solidFill>
                <a:latin typeface="Times New Roman"/>
                <a:ea typeface="Times New Roman"/>
                <a:cs typeface="Times New Roman"/>
                <a:sym typeface="Times New Roman"/>
              </a:rPr>
              <a:t>profit</a:t>
            </a:r>
            <a:r>
              <a:rPr b="0" i="0" lang="en-CA" sz="2800" u="sng" cap="none" strike="noStrike">
                <a:solidFill>
                  <a:schemeClr val="dk1"/>
                </a:solidFill>
                <a:latin typeface="Times New Roman"/>
                <a:ea typeface="Times New Roman"/>
                <a:cs typeface="Times New Roman"/>
                <a:sym typeface="Times New Roman"/>
              </a:rPr>
              <a:t> is the money paid back after expenses</a:t>
            </a:r>
            <a:r>
              <a:rPr b="0" i="0" lang="en-CA" sz="2800" u="none" cap="none" strike="noStrike">
                <a:solidFill>
                  <a:schemeClr val="dk1"/>
                </a:solidFill>
                <a:latin typeface="Times New Roman"/>
                <a:ea typeface="Times New Roman"/>
                <a:cs typeface="Times New Roman"/>
                <a:sym typeface="Times New Roman"/>
              </a:rPr>
              <a:t> [bills (heat, insurance, benefits, etc), wages, materials, suppliers, shipping...)</a:t>
            </a:r>
          </a:p>
        </p:txBody>
      </p:sp>
    </p:spTree>
  </p:cSld>
  <p:clrMapOvr>
    <a:masterClrMapping/>
  </p:clrMapOvr>
</p:sld>
</file>

<file path=ppt/theme/theme1.xml><?xml version="1.0" encoding="utf-8"?>
<a:theme xmlns:a="http://schemas.openxmlformats.org/drawingml/2006/main" xmlns:r="http://schemas.openxmlformats.org/officeDocument/2006/relationships" name="Aspect">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