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60" r:id="rId3"/>
    <p:sldMasterId id="2147483661"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Lst>
  <p:sldSz cy="6858000" cx="9144000"/>
  <p:notesSz cx="6858000" cy="9144000"/>
  <p:embeddedFontLst>
    <p:embeddedFont>
      <p:font typeface="Garamond"/>
      <p:regular r:id="rId21"/>
      <p:bold r:id="rId22"/>
      <p:italic r:id="rId23"/>
      <p:boldItalic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22" Type="http://schemas.openxmlformats.org/officeDocument/2006/relationships/font" Target="fonts/Garamond-bold.fntdata"/><Relationship Id="rId10" Type="http://schemas.openxmlformats.org/officeDocument/2006/relationships/slide" Target="slides/slide5.xml"/><Relationship Id="rId21" Type="http://schemas.openxmlformats.org/officeDocument/2006/relationships/font" Target="fonts/Garamond-regular.fntdata"/><Relationship Id="rId13" Type="http://schemas.openxmlformats.org/officeDocument/2006/relationships/slide" Target="slides/slide8.xml"/><Relationship Id="rId24" Type="http://schemas.openxmlformats.org/officeDocument/2006/relationships/font" Target="fonts/Garamond-boldItalic.fntdata"/><Relationship Id="rId12" Type="http://schemas.openxmlformats.org/officeDocument/2006/relationships/slide" Target="slides/slide7.xml"/><Relationship Id="rId23" Type="http://schemas.openxmlformats.org/officeDocument/2006/relationships/font" Target="fonts/Garamond-italic.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2971799"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cap="none" strike="noStrike">
                <a:solidFill>
                  <a:srgbClr val="000000"/>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rgbClr val="000000"/>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rgbClr val="000000"/>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rgbClr val="000000"/>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rgbClr val="000000"/>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rgbClr val="000000"/>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rgbClr val="000000"/>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rgbClr val="000000"/>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rgbClr val="000000"/>
                </a:solidFill>
                <a:latin typeface="Times New Roman"/>
                <a:ea typeface="Times New Roman"/>
                <a:cs typeface="Times New Roman"/>
                <a:sym typeface="Times New Roman"/>
              </a:defRPr>
            </a:lvl9pPr>
          </a:lstStyle>
          <a:p/>
        </p:txBody>
      </p:sp>
      <p:sp>
        <p:nvSpPr>
          <p:cNvPr id="4" name="Shape 4"/>
          <p:cNvSpPr txBox="1"/>
          <p:nvPr>
            <p:ph idx="10" type="dt"/>
          </p:nvPr>
        </p:nvSpPr>
        <p:spPr>
          <a:xfrm>
            <a:off x="3884612" y="0"/>
            <a:ext cx="2971799"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cap="none" strike="noStrike">
                <a:solidFill>
                  <a:srgbClr val="000000"/>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rgbClr val="000000"/>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rgbClr val="000000"/>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rgbClr val="000000"/>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rgbClr val="000000"/>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rgbClr val="000000"/>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rgbClr val="000000"/>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rgbClr val="000000"/>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rgbClr val="000000"/>
                </a:solidFill>
                <a:latin typeface="Times New Roman"/>
                <a:ea typeface="Times New Roman"/>
                <a:cs typeface="Times New Roman"/>
                <a:sym typeface="Times New Roman"/>
              </a:defRPr>
            </a:lvl9pPr>
          </a:lstStyle>
          <a:p/>
        </p:txBody>
      </p:sp>
      <p:sp>
        <p:nvSpPr>
          <p:cNvPr id="5" name="Shape 5"/>
          <p:cNvSpPr/>
          <p:nvPr>
            <p:ph idx="3"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a:headEnd len="med" w="med" type="none"/>
            <a:tailEnd len="med" w="med" type="none"/>
          </a:ln>
        </p:spPr>
      </p:sp>
      <p:sp>
        <p:nvSpPr>
          <p:cNvPr id="6" name="Shape 6"/>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indent="0" lvl="0" marL="0" marR="0" rtl="0" algn="l">
              <a:spcBef>
                <a:spcPts val="0"/>
              </a:spcBef>
              <a:buNone/>
              <a:defRPr b="0" i="0" sz="1800" u="none" cap="none" strike="noStrike"/>
            </a:lvl1pPr>
            <a:lvl2pPr indent="0" lvl="1" marL="457200" marR="0" rtl="0" algn="l">
              <a:spcBef>
                <a:spcPts val="0"/>
              </a:spcBef>
              <a:buNone/>
              <a:defRPr b="0" i="0" sz="1800" u="none" cap="none" strike="noStrike"/>
            </a:lvl2pPr>
            <a:lvl3pPr indent="0" lvl="2" marL="914400" marR="0" rtl="0" algn="l">
              <a:spcBef>
                <a:spcPts val="0"/>
              </a:spcBef>
              <a:buNone/>
              <a:defRPr b="0" i="0" sz="1800" u="none" cap="none" strike="noStrike"/>
            </a:lvl3pPr>
            <a:lvl4pPr indent="0" lvl="3" marL="1371600" marR="0" rtl="0" algn="l">
              <a:spcBef>
                <a:spcPts val="0"/>
              </a:spcBef>
              <a:buNone/>
              <a:defRPr b="0" i="0" sz="1800" u="none" cap="none" strike="noStrike"/>
            </a:lvl4pPr>
            <a:lvl5pPr indent="0" lvl="4" marL="1828800" marR="0" rtl="0" algn="l">
              <a:spcBef>
                <a:spcPts val="0"/>
              </a:spcBef>
              <a:buNone/>
              <a:defRPr b="0" i="0" sz="1800" u="none" cap="none" strike="noStrike"/>
            </a:lvl5pPr>
            <a:lvl6pPr indent="0" lvl="5" marL="2286000" marR="0" rtl="0" algn="l">
              <a:spcBef>
                <a:spcPts val="0"/>
              </a:spcBef>
              <a:buNone/>
              <a:defRPr b="0" i="0" sz="1800" u="none" cap="none" strike="noStrike"/>
            </a:lvl6pPr>
            <a:lvl7pPr indent="0" lvl="6" marL="2743200" marR="0" rtl="0" algn="l">
              <a:spcBef>
                <a:spcPts val="0"/>
              </a:spcBef>
              <a:buNone/>
              <a:defRPr b="0" i="0" sz="1800" u="none" cap="none" strike="noStrike"/>
            </a:lvl7pPr>
            <a:lvl8pPr indent="0" lvl="7" marL="3200400" marR="0" rtl="0" algn="l">
              <a:spcBef>
                <a:spcPts val="0"/>
              </a:spcBef>
              <a:buNone/>
              <a:defRPr b="0" i="0" sz="1800" u="none" cap="none" strike="noStrike"/>
            </a:lvl8pPr>
            <a:lvl9pPr indent="0" lvl="8" marL="3657600" marR="0" rtl="0" algn="l">
              <a:spcBef>
                <a:spcPts val="0"/>
              </a:spcBef>
              <a:buNone/>
              <a:defRPr b="0" i="0" sz="1800" u="none" cap="none" strike="noStrike"/>
            </a:lvl9pPr>
          </a:lstStyle>
          <a:p/>
        </p:txBody>
      </p:sp>
      <p:sp>
        <p:nvSpPr>
          <p:cNvPr id="7" name="Shape 7"/>
          <p:cNvSpPr txBox="1"/>
          <p:nvPr>
            <p:ph idx="11" type="ftr"/>
          </p:nvPr>
        </p:nvSpPr>
        <p:spPr>
          <a:xfrm>
            <a:off x="0" y="8685211"/>
            <a:ext cx="2971799" cy="457200"/>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buNone/>
              <a:defRPr b="0" i="0" sz="2400" u="none" cap="none" strike="noStrike">
                <a:solidFill>
                  <a:srgbClr val="000000"/>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rgbClr val="000000"/>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rgbClr val="000000"/>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rgbClr val="000000"/>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rgbClr val="000000"/>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rgbClr val="000000"/>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rgbClr val="000000"/>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rgbClr val="000000"/>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rgbClr val="000000"/>
                </a:solidFill>
                <a:latin typeface="Times New Roman"/>
                <a:ea typeface="Times New Roman"/>
                <a:cs typeface="Times New Roman"/>
                <a:sym typeface="Times New Roman"/>
              </a:defRPr>
            </a:lvl9pPr>
          </a:lstStyle>
          <a:p/>
        </p:txBody>
      </p:sp>
      <p:sp>
        <p:nvSpPr>
          <p:cNvPr id="8" name="Shape 8"/>
          <p:cNvSpPr txBox="1"/>
          <p:nvPr>
            <p:ph idx="12" type="sldNum"/>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Times New Roman"/>
              <a:buNone/>
            </a:pPr>
            <a:fld id="{00000000-1234-1234-1234-123412341234}" type="slidenum">
              <a:rPr b="0" i="0" lang="en-US" sz="1200" u="none" cap="none" strike="noStrike">
                <a:solidFill>
                  <a:srgbClr val="000000"/>
                </a:solidFill>
                <a:latin typeface="Times New Roman"/>
                <a:ea typeface="Times New Roman"/>
                <a:cs typeface="Times New Roman"/>
                <a:sym typeface="Times New Roman"/>
              </a:rPr>
              <a:t>‹#›</a:t>
            </a:fld>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8" name="Shape 98"/>
        <p:cNvGrpSpPr/>
        <p:nvPr/>
      </p:nvGrpSpPr>
      <p:grpSpPr>
        <a:xfrm>
          <a:off x="0" y="0"/>
          <a:ext cx="0" cy="0"/>
          <a:chOff x="0" y="0"/>
          <a:chExt cx="0" cy="0"/>
        </a:xfrm>
      </p:grpSpPr>
      <p:sp>
        <p:nvSpPr>
          <p:cNvPr id="99" name="Shape 99"/>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Times New Roman"/>
              <a:buNone/>
            </a:pPr>
            <a:fld id="{00000000-1234-1234-1234-123412341234}" type="slidenum">
              <a:rPr b="0" i="0" lang="en-US" sz="1200" u="none" cap="none" strike="noStrike">
                <a:solidFill>
                  <a:srgbClr val="000000"/>
                </a:solidFill>
                <a:latin typeface="Times New Roman"/>
                <a:ea typeface="Times New Roman"/>
                <a:cs typeface="Times New Roman"/>
                <a:sym typeface="Times New Roman"/>
              </a:rPr>
              <a:t>‹#›</a:t>
            </a:fld>
          </a:p>
        </p:txBody>
      </p:sp>
      <p:sp>
        <p:nvSpPr>
          <p:cNvPr id="100" name="Shape 10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01" name="Shape 101"/>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800" u="none" cap="none" strike="noStrike"/>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3" name="Shape 163"/>
        <p:cNvGrpSpPr/>
        <p:nvPr/>
      </p:nvGrpSpPr>
      <p:grpSpPr>
        <a:xfrm>
          <a:off x="0" y="0"/>
          <a:ext cx="0" cy="0"/>
          <a:chOff x="0" y="0"/>
          <a:chExt cx="0" cy="0"/>
        </a:xfrm>
      </p:grpSpPr>
      <p:sp>
        <p:nvSpPr>
          <p:cNvPr id="164" name="Shape 164"/>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Times New Roman"/>
              <a:buNone/>
            </a:pPr>
            <a:fld id="{00000000-1234-1234-1234-123412341234}" type="slidenum">
              <a:rPr b="0" i="0" lang="en-US" sz="1200" u="none" cap="none" strike="noStrike">
                <a:solidFill>
                  <a:srgbClr val="000000"/>
                </a:solidFill>
                <a:latin typeface="Times New Roman"/>
                <a:ea typeface="Times New Roman"/>
                <a:cs typeface="Times New Roman"/>
                <a:sym typeface="Times New Roman"/>
              </a:rPr>
              <a:t>‹#›</a:t>
            </a:fld>
          </a:p>
        </p:txBody>
      </p:sp>
      <p:sp>
        <p:nvSpPr>
          <p:cNvPr id="165" name="Shape 16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66" name="Shape 166"/>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800" u="none" cap="none" strike="noStrike"/>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0" name="Shape 170"/>
        <p:cNvGrpSpPr/>
        <p:nvPr/>
      </p:nvGrpSpPr>
      <p:grpSpPr>
        <a:xfrm>
          <a:off x="0" y="0"/>
          <a:ext cx="0" cy="0"/>
          <a:chOff x="0" y="0"/>
          <a:chExt cx="0" cy="0"/>
        </a:xfrm>
      </p:grpSpPr>
      <p:sp>
        <p:nvSpPr>
          <p:cNvPr id="171" name="Shape 171"/>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Times New Roman"/>
              <a:buNone/>
            </a:pPr>
            <a:fld id="{00000000-1234-1234-1234-123412341234}" type="slidenum">
              <a:rPr b="0" i="0" lang="en-US" sz="1200" u="none" cap="none" strike="noStrike">
                <a:solidFill>
                  <a:srgbClr val="000000"/>
                </a:solidFill>
                <a:latin typeface="Times New Roman"/>
                <a:ea typeface="Times New Roman"/>
                <a:cs typeface="Times New Roman"/>
                <a:sym typeface="Times New Roman"/>
              </a:rPr>
              <a:t>‹#›</a:t>
            </a:fld>
          </a:p>
        </p:txBody>
      </p:sp>
      <p:sp>
        <p:nvSpPr>
          <p:cNvPr id="172" name="Shape 17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73" name="Shape 173"/>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800" u="none" cap="none" strike="noStrike"/>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9" name="Shape 179"/>
        <p:cNvGrpSpPr/>
        <p:nvPr/>
      </p:nvGrpSpPr>
      <p:grpSpPr>
        <a:xfrm>
          <a:off x="0" y="0"/>
          <a:ext cx="0" cy="0"/>
          <a:chOff x="0" y="0"/>
          <a:chExt cx="0" cy="0"/>
        </a:xfrm>
      </p:grpSpPr>
      <p:sp>
        <p:nvSpPr>
          <p:cNvPr id="180" name="Shape 18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181" name="Shape 18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
        <p:nvSpPr>
          <p:cNvPr id="182" name="Shape 182"/>
          <p:cNvSpPr txBox="1"/>
          <p:nvPr>
            <p:ph idx="12" type="sldNum"/>
          </p:nvPr>
        </p:nvSpPr>
        <p:spPr>
          <a:xfrm>
            <a:off x="3884612" y="8685211"/>
            <a:ext cx="2971799" cy="457200"/>
          </a:xfrm>
          <a:prstGeom prst="rect">
            <a:avLst/>
          </a:prstGeom>
        </p:spPr>
        <p:txBody>
          <a:bodyPr anchorCtr="0" anchor="b" bIns="45700" lIns="91425" rIns="91425" tIns="45700">
            <a:noAutofit/>
          </a:bodyPr>
          <a:lstStyle/>
          <a:p>
            <a:pPr lvl="0">
              <a:spcBef>
                <a:spcPts val="0"/>
              </a:spcBef>
              <a:buClr>
                <a:srgbClr val="000000"/>
              </a:buClr>
              <a:buSzPct val="25000"/>
              <a:buFont typeface="Times New Roman"/>
              <a:buNone/>
            </a:pPr>
            <a:fld id="{00000000-1234-1234-1234-123412341234}" type="slidenum">
              <a:rPr lang="en-US"/>
              <a:t>‹#›</a:t>
            </a:fld>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6" name="Shape 186"/>
        <p:cNvGrpSpPr/>
        <p:nvPr/>
      </p:nvGrpSpPr>
      <p:grpSpPr>
        <a:xfrm>
          <a:off x="0" y="0"/>
          <a:ext cx="0" cy="0"/>
          <a:chOff x="0" y="0"/>
          <a:chExt cx="0" cy="0"/>
        </a:xfrm>
      </p:grpSpPr>
      <p:sp>
        <p:nvSpPr>
          <p:cNvPr id="187" name="Shape 187"/>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Times New Roman"/>
              <a:buNone/>
            </a:pPr>
            <a:fld id="{00000000-1234-1234-1234-123412341234}" type="slidenum">
              <a:rPr b="0" i="0" lang="en-US" sz="1200" u="none" cap="none" strike="noStrike">
                <a:solidFill>
                  <a:srgbClr val="000000"/>
                </a:solidFill>
                <a:latin typeface="Times New Roman"/>
                <a:ea typeface="Times New Roman"/>
                <a:cs typeface="Times New Roman"/>
                <a:sym typeface="Times New Roman"/>
              </a:rPr>
              <a:t>‹#›</a:t>
            </a:fld>
          </a:p>
        </p:txBody>
      </p:sp>
      <p:sp>
        <p:nvSpPr>
          <p:cNvPr id="188" name="Shape 18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89" name="Shape 189"/>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800" u="none" cap="none" strike="noStrike"/>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3" name="Shape 193"/>
        <p:cNvGrpSpPr/>
        <p:nvPr/>
      </p:nvGrpSpPr>
      <p:grpSpPr>
        <a:xfrm>
          <a:off x="0" y="0"/>
          <a:ext cx="0" cy="0"/>
          <a:chOff x="0" y="0"/>
          <a:chExt cx="0" cy="0"/>
        </a:xfrm>
      </p:grpSpPr>
      <p:sp>
        <p:nvSpPr>
          <p:cNvPr id="194" name="Shape 194"/>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Times New Roman"/>
              <a:buNone/>
            </a:pPr>
            <a:fld id="{00000000-1234-1234-1234-123412341234}" type="slidenum">
              <a:rPr b="0" i="0" lang="en-US" sz="1200" u="none" cap="none" strike="noStrike">
                <a:solidFill>
                  <a:srgbClr val="000000"/>
                </a:solidFill>
                <a:latin typeface="Times New Roman"/>
                <a:ea typeface="Times New Roman"/>
                <a:cs typeface="Times New Roman"/>
                <a:sym typeface="Times New Roman"/>
              </a:rPr>
              <a:t>‹#›</a:t>
            </a:fld>
          </a:p>
        </p:txBody>
      </p:sp>
      <p:sp>
        <p:nvSpPr>
          <p:cNvPr id="195" name="Shape 19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96" name="Shape 196"/>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800" u="none" cap="none" strike="noStrike"/>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0" name="Shape 200"/>
        <p:cNvGrpSpPr/>
        <p:nvPr/>
      </p:nvGrpSpPr>
      <p:grpSpPr>
        <a:xfrm>
          <a:off x="0" y="0"/>
          <a:ext cx="0" cy="0"/>
          <a:chOff x="0" y="0"/>
          <a:chExt cx="0" cy="0"/>
        </a:xfrm>
      </p:grpSpPr>
      <p:sp>
        <p:nvSpPr>
          <p:cNvPr id="201" name="Shape 201"/>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Times New Roman"/>
              <a:buNone/>
            </a:pPr>
            <a:fld id="{00000000-1234-1234-1234-123412341234}" type="slidenum">
              <a:rPr b="0" i="0" lang="en-US" sz="1200" u="none" cap="none" strike="noStrike">
                <a:solidFill>
                  <a:srgbClr val="000000"/>
                </a:solidFill>
                <a:latin typeface="Times New Roman"/>
                <a:ea typeface="Times New Roman"/>
                <a:cs typeface="Times New Roman"/>
                <a:sym typeface="Times New Roman"/>
              </a:rPr>
              <a:t>‹#›</a:t>
            </a:fld>
          </a:p>
        </p:txBody>
      </p:sp>
      <p:sp>
        <p:nvSpPr>
          <p:cNvPr id="202" name="Shape 202"/>
          <p:cNvSpPr/>
          <p:nvPr>
            <p:ph idx="2" type="sldImg"/>
          </p:nvPr>
        </p:nvSpPr>
        <p:spPr>
          <a:xfrm>
            <a:off x="1144587"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203" name="Shape 203"/>
          <p:cNvSpPr txBox="1"/>
          <p:nvPr>
            <p:ph idx="1" type="body"/>
          </p:nvPr>
        </p:nvSpPr>
        <p:spPr>
          <a:xfrm>
            <a:off x="914400" y="4343400"/>
            <a:ext cx="50291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800" u="none" cap="none" strike="noStrike"/>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5" name="Shape 105"/>
        <p:cNvGrpSpPr/>
        <p:nvPr/>
      </p:nvGrpSpPr>
      <p:grpSpPr>
        <a:xfrm>
          <a:off x="0" y="0"/>
          <a:ext cx="0" cy="0"/>
          <a:chOff x="0" y="0"/>
          <a:chExt cx="0" cy="0"/>
        </a:xfrm>
      </p:grpSpPr>
      <p:sp>
        <p:nvSpPr>
          <p:cNvPr id="106" name="Shape 10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
        <p:nvSpPr>
          <p:cNvPr id="107" name="Shape 107"/>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2" name="Shape 112"/>
        <p:cNvGrpSpPr/>
        <p:nvPr/>
      </p:nvGrpSpPr>
      <p:grpSpPr>
        <a:xfrm>
          <a:off x="0" y="0"/>
          <a:ext cx="0" cy="0"/>
          <a:chOff x="0" y="0"/>
          <a:chExt cx="0" cy="0"/>
        </a:xfrm>
      </p:grpSpPr>
      <p:sp>
        <p:nvSpPr>
          <p:cNvPr id="113" name="Shape 11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
        <p:nvSpPr>
          <p:cNvPr id="114" name="Shape 114"/>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8" name="Shape 118"/>
        <p:cNvGrpSpPr/>
        <p:nvPr/>
      </p:nvGrpSpPr>
      <p:grpSpPr>
        <a:xfrm>
          <a:off x="0" y="0"/>
          <a:ext cx="0" cy="0"/>
          <a:chOff x="0" y="0"/>
          <a:chExt cx="0" cy="0"/>
        </a:xfrm>
      </p:grpSpPr>
      <p:sp>
        <p:nvSpPr>
          <p:cNvPr id="119" name="Shape 11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
        <p:nvSpPr>
          <p:cNvPr id="120" name="Shape 120"/>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5" name="Shape 125"/>
        <p:cNvGrpSpPr/>
        <p:nvPr/>
      </p:nvGrpSpPr>
      <p:grpSpPr>
        <a:xfrm>
          <a:off x="0" y="0"/>
          <a:ext cx="0" cy="0"/>
          <a:chOff x="0" y="0"/>
          <a:chExt cx="0" cy="0"/>
        </a:xfrm>
      </p:grpSpPr>
      <p:sp>
        <p:nvSpPr>
          <p:cNvPr id="126" name="Shape 12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
        <p:nvSpPr>
          <p:cNvPr id="127" name="Shape 127"/>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5" name="Shape 135"/>
        <p:cNvGrpSpPr/>
        <p:nvPr/>
      </p:nvGrpSpPr>
      <p:grpSpPr>
        <a:xfrm>
          <a:off x="0" y="0"/>
          <a:ext cx="0" cy="0"/>
          <a:chOff x="0" y="0"/>
          <a:chExt cx="0" cy="0"/>
        </a:xfrm>
      </p:grpSpPr>
      <p:sp>
        <p:nvSpPr>
          <p:cNvPr id="136" name="Shape 13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
        <p:nvSpPr>
          <p:cNvPr id="137" name="Shape 137"/>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2" name="Shape 142"/>
        <p:cNvGrpSpPr/>
        <p:nvPr/>
      </p:nvGrpSpPr>
      <p:grpSpPr>
        <a:xfrm>
          <a:off x="0" y="0"/>
          <a:ext cx="0" cy="0"/>
          <a:chOff x="0" y="0"/>
          <a:chExt cx="0" cy="0"/>
        </a:xfrm>
      </p:grpSpPr>
      <p:sp>
        <p:nvSpPr>
          <p:cNvPr id="143" name="Shape 14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
        <p:nvSpPr>
          <p:cNvPr id="144" name="Shape 144"/>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9" name="Shape 149"/>
        <p:cNvGrpSpPr/>
        <p:nvPr/>
      </p:nvGrpSpPr>
      <p:grpSpPr>
        <a:xfrm>
          <a:off x="0" y="0"/>
          <a:ext cx="0" cy="0"/>
          <a:chOff x="0" y="0"/>
          <a:chExt cx="0" cy="0"/>
        </a:xfrm>
      </p:grpSpPr>
      <p:sp>
        <p:nvSpPr>
          <p:cNvPr id="150" name="Shape 15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
        <p:nvSpPr>
          <p:cNvPr id="151" name="Shape 151"/>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6" name="Shape 156"/>
        <p:cNvGrpSpPr/>
        <p:nvPr/>
      </p:nvGrpSpPr>
      <p:grpSpPr>
        <a:xfrm>
          <a:off x="0" y="0"/>
          <a:ext cx="0" cy="0"/>
          <a:chOff x="0" y="0"/>
          <a:chExt cx="0" cy="0"/>
        </a:xfrm>
      </p:grpSpPr>
      <p:sp>
        <p:nvSpPr>
          <p:cNvPr id="157" name="Shape 15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
        <p:nvSpPr>
          <p:cNvPr id="158" name="Shape 158"/>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15" name="Shape 15"/>
        <p:cNvGrpSpPr/>
        <p:nvPr/>
      </p:nvGrpSpPr>
      <p:grpSpPr>
        <a:xfrm>
          <a:off x="0" y="0"/>
          <a:ext cx="0" cy="0"/>
          <a:chOff x="0" y="0"/>
          <a:chExt cx="0" cy="0"/>
        </a:xfrm>
      </p:grpSpPr>
      <p:sp>
        <p:nvSpPr>
          <p:cNvPr id="16" name="Shape 16"/>
          <p:cNvSpPr txBox="1"/>
          <p:nvPr>
            <p:ph type="ctrTitle"/>
          </p:nvPr>
        </p:nvSpPr>
        <p:spPr>
          <a:xfrm>
            <a:off x="685800" y="2130425"/>
            <a:ext cx="7772400" cy="1470024"/>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1pPr>
            <a:lvl2pPr indent="0" lvl="1"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2pPr>
            <a:lvl3pPr indent="0" lvl="2"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3pPr>
            <a:lvl4pPr indent="0" lvl="3"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4pPr>
            <a:lvl5pPr indent="0" lvl="4"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5pPr>
            <a:lvl6pPr indent="0" lvl="5" marL="4572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6pPr>
            <a:lvl7pPr indent="0" lvl="6" marL="9144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7pPr>
            <a:lvl8pPr indent="0" lvl="7" marL="13716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8pPr>
            <a:lvl9pPr indent="0" lvl="8" marL="18288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9pPr>
          </a:lstStyle>
          <a:p/>
        </p:txBody>
      </p:sp>
      <p:sp>
        <p:nvSpPr>
          <p:cNvPr id="17" name="Shape 17"/>
          <p:cNvSpPr txBox="1"/>
          <p:nvPr>
            <p:ph idx="1" type="subTitle"/>
          </p:nvPr>
        </p:nvSpPr>
        <p:spPr>
          <a:xfrm>
            <a:off x="1371600" y="3886200"/>
            <a:ext cx="6400799" cy="1752600"/>
          </a:xfrm>
          <a:prstGeom prst="rect">
            <a:avLst/>
          </a:prstGeom>
          <a:noFill/>
          <a:ln>
            <a:noFill/>
          </a:ln>
        </p:spPr>
        <p:txBody>
          <a:bodyPr anchorCtr="0" anchor="t" bIns="91425" lIns="91425" rIns="91425" tIns="91425"/>
          <a:lstStyle>
            <a:lvl1pPr indent="0" lvl="0" marL="0" marR="0" rtl="0" algn="ctr">
              <a:spcBef>
                <a:spcPts val="640"/>
              </a:spcBef>
              <a:spcAft>
                <a:spcPts val="0"/>
              </a:spcAft>
              <a:buClr>
                <a:schemeClr val="dk1"/>
              </a:buClr>
              <a:buFont typeface="Times New Roman"/>
              <a:buNone/>
              <a:defRPr b="0" i="0" sz="3200" u="none" cap="none" strike="noStrike">
                <a:solidFill>
                  <a:schemeClr val="dk1"/>
                </a:solidFill>
                <a:latin typeface="Times New Roman"/>
                <a:ea typeface="Times New Roman"/>
                <a:cs typeface="Times New Roman"/>
                <a:sym typeface="Times New Roman"/>
              </a:defRPr>
            </a:lvl1pPr>
            <a:lvl2pPr indent="0" lvl="1" marL="457200" marR="0" rtl="0" algn="ctr">
              <a:spcBef>
                <a:spcPts val="560"/>
              </a:spcBef>
              <a:spcAft>
                <a:spcPts val="0"/>
              </a:spcAft>
              <a:buClr>
                <a:schemeClr val="dk1"/>
              </a:buClr>
              <a:buFont typeface="Times New Roman"/>
              <a:buNone/>
              <a:defRPr b="0" i="0" sz="2800" u="none" cap="none" strike="noStrike">
                <a:solidFill>
                  <a:schemeClr val="dk1"/>
                </a:solidFill>
                <a:latin typeface="Times New Roman"/>
                <a:ea typeface="Times New Roman"/>
                <a:cs typeface="Times New Roman"/>
                <a:sym typeface="Times New Roman"/>
              </a:defRPr>
            </a:lvl2pPr>
            <a:lvl3pPr indent="0" lvl="2" marL="914400" marR="0" rtl="0" algn="ctr">
              <a:spcBef>
                <a:spcPts val="480"/>
              </a:spcBef>
              <a:spcAft>
                <a:spcPts val="0"/>
              </a:spcAft>
              <a:buClr>
                <a:schemeClr val="dk1"/>
              </a:buClr>
              <a:buFont typeface="Times New Roman"/>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ctr">
              <a:spcBef>
                <a:spcPts val="400"/>
              </a:spcBef>
              <a:spcAft>
                <a:spcPts val="0"/>
              </a:spcAft>
              <a:buClr>
                <a:schemeClr val="dk1"/>
              </a:buClr>
              <a:buFont typeface="Times New Roman"/>
              <a:buNone/>
              <a:defRPr b="0" i="0" sz="2000" u="none" cap="none" strike="noStrike">
                <a:solidFill>
                  <a:schemeClr val="dk1"/>
                </a:solidFill>
                <a:latin typeface="Times New Roman"/>
                <a:ea typeface="Times New Roman"/>
                <a:cs typeface="Times New Roman"/>
                <a:sym typeface="Times New Roman"/>
              </a:defRPr>
            </a:lvl4pPr>
            <a:lvl5pPr indent="0" lvl="4" marL="1828800" marR="0" rtl="0" algn="ctr">
              <a:spcBef>
                <a:spcPts val="400"/>
              </a:spcBef>
              <a:spcAft>
                <a:spcPts val="0"/>
              </a:spcAft>
              <a:buClr>
                <a:schemeClr val="dk1"/>
              </a:buClr>
              <a:buFont typeface="Times New Roman"/>
              <a:buNone/>
              <a:defRPr b="0" i="0" sz="2000" u="none" cap="none" strike="noStrike">
                <a:solidFill>
                  <a:schemeClr val="dk1"/>
                </a:solidFill>
                <a:latin typeface="Times New Roman"/>
                <a:ea typeface="Times New Roman"/>
                <a:cs typeface="Times New Roman"/>
                <a:sym typeface="Times New Roman"/>
              </a:defRPr>
            </a:lvl5pPr>
            <a:lvl6pPr indent="0" lvl="5" marL="2286000" marR="0" rtl="0" algn="ctr">
              <a:spcBef>
                <a:spcPts val="400"/>
              </a:spcBef>
              <a:spcAft>
                <a:spcPts val="0"/>
              </a:spcAft>
              <a:buClr>
                <a:schemeClr val="dk1"/>
              </a:buClr>
              <a:buFont typeface="Times New Roman"/>
              <a:buNone/>
              <a:defRPr b="0" i="0" sz="2000" u="none" cap="none" strike="noStrike">
                <a:solidFill>
                  <a:schemeClr val="dk1"/>
                </a:solidFill>
                <a:latin typeface="Times New Roman"/>
                <a:ea typeface="Times New Roman"/>
                <a:cs typeface="Times New Roman"/>
                <a:sym typeface="Times New Roman"/>
              </a:defRPr>
            </a:lvl6pPr>
            <a:lvl7pPr indent="0" lvl="6" marL="2743200" marR="0" rtl="0" algn="ctr">
              <a:spcBef>
                <a:spcPts val="400"/>
              </a:spcBef>
              <a:spcAft>
                <a:spcPts val="0"/>
              </a:spcAft>
              <a:buClr>
                <a:schemeClr val="dk1"/>
              </a:buClr>
              <a:buFont typeface="Times New Roman"/>
              <a:buNone/>
              <a:defRPr b="0" i="0" sz="2000" u="none" cap="none" strike="noStrike">
                <a:solidFill>
                  <a:schemeClr val="dk1"/>
                </a:solidFill>
                <a:latin typeface="Times New Roman"/>
                <a:ea typeface="Times New Roman"/>
                <a:cs typeface="Times New Roman"/>
                <a:sym typeface="Times New Roman"/>
              </a:defRPr>
            </a:lvl7pPr>
            <a:lvl8pPr indent="0" lvl="7" marL="3200400" marR="0" rtl="0" algn="ctr">
              <a:spcBef>
                <a:spcPts val="400"/>
              </a:spcBef>
              <a:spcAft>
                <a:spcPts val="0"/>
              </a:spcAft>
              <a:buClr>
                <a:schemeClr val="dk1"/>
              </a:buClr>
              <a:buFont typeface="Times New Roman"/>
              <a:buNone/>
              <a:defRPr b="0" i="0" sz="2000" u="none" cap="none" strike="noStrike">
                <a:solidFill>
                  <a:schemeClr val="dk1"/>
                </a:solidFill>
                <a:latin typeface="Times New Roman"/>
                <a:ea typeface="Times New Roman"/>
                <a:cs typeface="Times New Roman"/>
                <a:sym typeface="Times New Roman"/>
              </a:defRPr>
            </a:lvl8pPr>
            <a:lvl9pPr indent="0" lvl="8" marL="3657600" marR="0" rtl="0" algn="ctr">
              <a:spcBef>
                <a:spcPts val="400"/>
              </a:spcBef>
              <a:spcAft>
                <a:spcPts val="0"/>
              </a:spcAft>
              <a:buClr>
                <a:schemeClr val="dk1"/>
              </a:buClr>
              <a:buFont typeface="Times New Roman"/>
              <a:buNone/>
              <a:defRPr b="0" i="0" sz="2000" u="none" cap="none" strike="noStrike">
                <a:solidFill>
                  <a:schemeClr val="dk1"/>
                </a:solidFill>
                <a:latin typeface="Times New Roman"/>
                <a:ea typeface="Times New Roman"/>
                <a:cs typeface="Times New Roman"/>
                <a:sym typeface="Times New Roman"/>
              </a:defRPr>
            </a:lvl9pPr>
          </a:lstStyle>
          <a:p/>
        </p:txBody>
      </p:sp>
      <p:sp>
        <p:nvSpPr>
          <p:cNvPr id="18" name="Shape 18"/>
          <p:cNvSpPr txBox="1"/>
          <p:nvPr>
            <p:ph idx="10" type="dt"/>
          </p:nvPr>
        </p:nvSpPr>
        <p:spPr>
          <a:xfrm>
            <a:off x="685800" y="6248400"/>
            <a:ext cx="1904999"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19" name="Shape 19"/>
          <p:cNvSpPr txBox="1"/>
          <p:nvPr>
            <p:ph idx="11" type="ftr"/>
          </p:nvPr>
        </p:nvSpPr>
        <p:spPr>
          <a:xfrm>
            <a:off x="3124200" y="6248400"/>
            <a:ext cx="2895600"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20" name="Shape 20"/>
          <p:cNvSpPr txBox="1"/>
          <p:nvPr>
            <p:ph idx="12" type="sldNum"/>
          </p:nvPr>
        </p:nvSpPr>
        <p:spPr>
          <a:xfrm>
            <a:off x="6553200" y="6248400"/>
            <a:ext cx="1904999" cy="4572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dk1"/>
              </a:buClr>
              <a:buSzPct val="25000"/>
              <a:buFont typeface="Times New Roman"/>
              <a:buNone/>
            </a:pPr>
            <a:fld id="{00000000-1234-1234-1234-123412341234}" type="slidenum">
              <a:rPr b="0" i="0" lang="en-US" sz="1400" u="none" cap="none" strike="noStrike">
                <a:solidFill>
                  <a:schemeClr val="dk1"/>
                </a:solidFill>
                <a:latin typeface="Times New Roman"/>
                <a:ea typeface="Times New Roman"/>
                <a:cs typeface="Times New Roman"/>
                <a:sym typeface="Times New Roman"/>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71" name="Shape 71"/>
        <p:cNvGrpSpPr/>
        <p:nvPr/>
      </p:nvGrpSpPr>
      <p:grpSpPr>
        <a:xfrm>
          <a:off x="0" y="0"/>
          <a:ext cx="0" cy="0"/>
          <a:chOff x="0" y="0"/>
          <a:chExt cx="0" cy="0"/>
        </a:xfrm>
      </p:grpSpPr>
      <p:sp>
        <p:nvSpPr>
          <p:cNvPr id="72" name="Shape 72"/>
          <p:cNvSpPr txBox="1"/>
          <p:nvPr>
            <p:ph type="title"/>
          </p:nvPr>
        </p:nvSpPr>
        <p:spPr>
          <a:xfrm>
            <a:off x="685800" y="609600"/>
            <a:ext cx="7772400" cy="1143000"/>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1pPr>
            <a:lvl2pPr indent="0" lvl="1"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2pPr>
            <a:lvl3pPr indent="0" lvl="2"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3pPr>
            <a:lvl4pPr indent="0" lvl="3"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4pPr>
            <a:lvl5pPr indent="0" lvl="4"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5pPr>
            <a:lvl6pPr indent="0" lvl="5" marL="4572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6pPr>
            <a:lvl7pPr indent="0" lvl="6" marL="9144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7pPr>
            <a:lvl8pPr indent="0" lvl="7" marL="13716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8pPr>
            <a:lvl9pPr indent="0" lvl="8" marL="18288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9pPr>
          </a:lstStyle>
          <a:p/>
        </p:txBody>
      </p:sp>
      <p:sp>
        <p:nvSpPr>
          <p:cNvPr id="73" name="Shape 73"/>
          <p:cNvSpPr txBox="1"/>
          <p:nvPr>
            <p:ph idx="1" type="body"/>
          </p:nvPr>
        </p:nvSpPr>
        <p:spPr>
          <a:xfrm>
            <a:off x="685800" y="1981200"/>
            <a:ext cx="3809999" cy="4114800"/>
          </a:xfrm>
          <a:prstGeom prst="rect">
            <a:avLst/>
          </a:prstGeom>
          <a:noFill/>
          <a:ln>
            <a:noFill/>
          </a:ln>
        </p:spPr>
        <p:txBody>
          <a:bodyPr anchorCtr="0" anchor="t" bIns="91425" lIns="91425" rIns="91425" tIns="91425"/>
          <a:lstStyle>
            <a:lvl1pPr indent="-165100" lvl="0" marL="342900" marR="0" rtl="0" algn="l">
              <a:spcBef>
                <a:spcPts val="560"/>
              </a:spcBef>
              <a:spcAft>
                <a:spcPts val="0"/>
              </a:spcAft>
              <a:buClr>
                <a:schemeClr val="dk1"/>
              </a:buClr>
              <a:buSzPct val="100000"/>
              <a:buFont typeface="Times New Roman"/>
              <a:buChar char="•"/>
              <a:defRPr b="0" i="0" sz="2800" u="none" cap="none" strike="noStrike">
                <a:solidFill>
                  <a:schemeClr val="dk1"/>
                </a:solidFill>
                <a:latin typeface="Times New Roman"/>
                <a:ea typeface="Times New Roman"/>
                <a:cs typeface="Times New Roman"/>
                <a:sym typeface="Times New Roman"/>
              </a:defRPr>
            </a:lvl1pPr>
            <a:lvl2pPr indent="-133350" lvl="1" marL="742950" marR="0" rtl="0" algn="l">
              <a:spcBef>
                <a:spcPts val="480"/>
              </a:spcBef>
              <a:spcAft>
                <a:spcPts val="0"/>
              </a:spcAft>
              <a:buClr>
                <a:schemeClr val="dk1"/>
              </a:buClr>
              <a:buSzPct val="100000"/>
              <a:buFont typeface="Times New Roman"/>
              <a:buChar char="–"/>
              <a:defRPr b="0" i="0" sz="2400" u="none" cap="none" strike="noStrike">
                <a:solidFill>
                  <a:schemeClr val="dk1"/>
                </a:solidFill>
                <a:latin typeface="Times New Roman"/>
                <a:ea typeface="Times New Roman"/>
                <a:cs typeface="Times New Roman"/>
                <a:sym typeface="Times New Roman"/>
              </a:defRPr>
            </a:lvl2pPr>
            <a:lvl3pPr indent="-101600" lvl="2" marL="11430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3pPr>
            <a:lvl4pPr indent="-114300" lvl="3" marL="1600200" marR="0" rtl="0" algn="l">
              <a:spcBef>
                <a:spcPts val="36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4pPr>
            <a:lvl5pPr indent="-114300" lvl="4" marL="2057400" marR="0" rtl="0" algn="l">
              <a:spcBef>
                <a:spcPts val="36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5pPr>
            <a:lvl6pPr indent="-114300" lvl="5" marL="2514600" marR="0" rtl="0" algn="l">
              <a:spcBef>
                <a:spcPts val="36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6pPr>
            <a:lvl7pPr indent="-114300" lvl="6" marL="2971800" marR="0" rtl="0" algn="l">
              <a:spcBef>
                <a:spcPts val="36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7pPr>
            <a:lvl8pPr indent="-114300" lvl="7" marL="3429000" marR="0" rtl="0" algn="l">
              <a:spcBef>
                <a:spcPts val="36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8pPr>
            <a:lvl9pPr indent="-114300" lvl="8" marL="3886200" marR="0" rtl="0" algn="l">
              <a:spcBef>
                <a:spcPts val="36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9pPr>
          </a:lstStyle>
          <a:p/>
        </p:txBody>
      </p:sp>
      <p:sp>
        <p:nvSpPr>
          <p:cNvPr id="74" name="Shape 74"/>
          <p:cNvSpPr txBox="1"/>
          <p:nvPr>
            <p:ph idx="2" type="body"/>
          </p:nvPr>
        </p:nvSpPr>
        <p:spPr>
          <a:xfrm>
            <a:off x="4648200" y="1981200"/>
            <a:ext cx="3809999" cy="4114800"/>
          </a:xfrm>
          <a:prstGeom prst="rect">
            <a:avLst/>
          </a:prstGeom>
          <a:noFill/>
          <a:ln>
            <a:noFill/>
          </a:ln>
        </p:spPr>
        <p:txBody>
          <a:bodyPr anchorCtr="0" anchor="t" bIns="91425" lIns="91425" rIns="91425" tIns="91425"/>
          <a:lstStyle>
            <a:lvl1pPr indent="-165100" lvl="0" marL="342900" marR="0" rtl="0" algn="l">
              <a:spcBef>
                <a:spcPts val="560"/>
              </a:spcBef>
              <a:spcAft>
                <a:spcPts val="0"/>
              </a:spcAft>
              <a:buClr>
                <a:schemeClr val="dk1"/>
              </a:buClr>
              <a:buSzPct val="100000"/>
              <a:buFont typeface="Times New Roman"/>
              <a:buChar char="•"/>
              <a:defRPr b="0" i="0" sz="2800" u="none" cap="none" strike="noStrike">
                <a:solidFill>
                  <a:schemeClr val="dk1"/>
                </a:solidFill>
                <a:latin typeface="Times New Roman"/>
                <a:ea typeface="Times New Roman"/>
                <a:cs typeface="Times New Roman"/>
                <a:sym typeface="Times New Roman"/>
              </a:defRPr>
            </a:lvl1pPr>
            <a:lvl2pPr indent="-133350" lvl="1" marL="742950" marR="0" rtl="0" algn="l">
              <a:spcBef>
                <a:spcPts val="480"/>
              </a:spcBef>
              <a:spcAft>
                <a:spcPts val="0"/>
              </a:spcAft>
              <a:buClr>
                <a:schemeClr val="dk1"/>
              </a:buClr>
              <a:buSzPct val="100000"/>
              <a:buFont typeface="Times New Roman"/>
              <a:buChar char="–"/>
              <a:defRPr b="0" i="0" sz="2400" u="none" cap="none" strike="noStrike">
                <a:solidFill>
                  <a:schemeClr val="dk1"/>
                </a:solidFill>
                <a:latin typeface="Times New Roman"/>
                <a:ea typeface="Times New Roman"/>
                <a:cs typeface="Times New Roman"/>
                <a:sym typeface="Times New Roman"/>
              </a:defRPr>
            </a:lvl2pPr>
            <a:lvl3pPr indent="-101600" lvl="2" marL="11430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3pPr>
            <a:lvl4pPr indent="-114300" lvl="3" marL="1600200" marR="0" rtl="0" algn="l">
              <a:spcBef>
                <a:spcPts val="36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4pPr>
            <a:lvl5pPr indent="-114300" lvl="4" marL="2057400" marR="0" rtl="0" algn="l">
              <a:spcBef>
                <a:spcPts val="36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5pPr>
            <a:lvl6pPr indent="-114300" lvl="5" marL="2514600" marR="0" rtl="0" algn="l">
              <a:spcBef>
                <a:spcPts val="36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6pPr>
            <a:lvl7pPr indent="-114300" lvl="6" marL="2971800" marR="0" rtl="0" algn="l">
              <a:spcBef>
                <a:spcPts val="36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7pPr>
            <a:lvl8pPr indent="-114300" lvl="7" marL="3429000" marR="0" rtl="0" algn="l">
              <a:spcBef>
                <a:spcPts val="36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8pPr>
            <a:lvl9pPr indent="-114300" lvl="8" marL="3886200" marR="0" rtl="0" algn="l">
              <a:spcBef>
                <a:spcPts val="36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9pPr>
          </a:lstStyle>
          <a:p/>
        </p:txBody>
      </p:sp>
      <p:sp>
        <p:nvSpPr>
          <p:cNvPr id="75" name="Shape 75"/>
          <p:cNvSpPr txBox="1"/>
          <p:nvPr>
            <p:ph idx="10" type="dt"/>
          </p:nvPr>
        </p:nvSpPr>
        <p:spPr>
          <a:xfrm>
            <a:off x="685800" y="6248400"/>
            <a:ext cx="1904999"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76" name="Shape 76"/>
          <p:cNvSpPr txBox="1"/>
          <p:nvPr>
            <p:ph idx="11" type="ftr"/>
          </p:nvPr>
        </p:nvSpPr>
        <p:spPr>
          <a:xfrm>
            <a:off x="3124200" y="6248400"/>
            <a:ext cx="2895600"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77" name="Shape 77"/>
          <p:cNvSpPr txBox="1"/>
          <p:nvPr>
            <p:ph idx="12" type="sldNum"/>
          </p:nvPr>
        </p:nvSpPr>
        <p:spPr>
          <a:xfrm>
            <a:off x="6553200" y="6248400"/>
            <a:ext cx="1904999" cy="4572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dk1"/>
              </a:buClr>
              <a:buSzPct val="25000"/>
              <a:buFont typeface="Times New Roman"/>
              <a:buNone/>
            </a:pPr>
            <a:fld id="{00000000-1234-1234-1234-123412341234}" type="slidenum">
              <a:rPr b="0" i="0" lang="en-US" sz="1400" u="none" cap="none" strike="noStrike">
                <a:solidFill>
                  <a:schemeClr val="dk1"/>
                </a:solidFill>
                <a:latin typeface="Times New Roman"/>
                <a:ea typeface="Times New Roman"/>
                <a:cs typeface="Times New Roman"/>
                <a:sym typeface="Times New Roman"/>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78" name="Shape 78"/>
        <p:cNvGrpSpPr/>
        <p:nvPr/>
      </p:nvGrpSpPr>
      <p:grpSpPr>
        <a:xfrm>
          <a:off x="0" y="0"/>
          <a:ext cx="0" cy="0"/>
          <a:chOff x="0" y="0"/>
          <a:chExt cx="0" cy="0"/>
        </a:xfrm>
      </p:grpSpPr>
      <p:sp>
        <p:nvSpPr>
          <p:cNvPr id="79" name="Shape 79"/>
          <p:cNvSpPr txBox="1"/>
          <p:nvPr>
            <p:ph type="title"/>
          </p:nvPr>
        </p:nvSpPr>
        <p:spPr>
          <a:xfrm>
            <a:off x="722312" y="4406900"/>
            <a:ext cx="7772400" cy="1362075"/>
          </a:xfrm>
          <a:prstGeom prst="rect">
            <a:avLst/>
          </a:prstGeom>
          <a:noFill/>
          <a:ln>
            <a:noFill/>
          </a:ln>
        </p:spPr>
        <p:txBody>
          <a:bodyPr anchorCtr="0" anchor="t" bIns="91425" lIns="91425" rIns="91425" tIns="91425"/>
          <a:lstStyle>
            <a:lvl1pPr indent="0" lvl="0" marL="0" marR="0" rtl="0" algn="l">
              <a:spcBef>
                <a:spcPts val="0"/>
              </a:spcBef>
              <a:spcAft>
                <a:spcPts val="0"/>
              </a:spcAft>
              <a:buNone/>
              <a:defRPr b="1" i="0" sz="4000" u="none" cap="none" strike="noStrike">
                <a:solidFill>
                  <a:schemeClr val="dk2"/>
                </a:solidFill>
                <a:latin typeface="Times New Roman"/>
                <a:ea typeface="Times New Roman"/>
                <a:cs typeface="Times New Roman"/>
                <a:sym typeface="Times New Roman"/>
              </a:defRPr>
            </a:lvl1pPr>
            <a:lvl2pPr indent="0" lvl="1"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2pPr>
            <a:lvl3pPr indent="0" lvl="2"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3pPr>
            <a:lvl4pPr indent="0" lvl="3"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4pPr>
            <a:lvl5pPr indent="0" lvl="4"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5pPr>
            <a:lvl6pPr indent="0" lvl="5" marL="4572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6pPr>
            <a:lvl7pPr indent="0" lvl="6" marL="9144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7pPr>
            <a:lvl8pPr indent="0" lvl="7" marL="13716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8pPr>
            <a:lvl9pPr indent="0" lvl="8" marL="18288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9pPr>
          </a:lstStyle>
          <a:p/>
        </p:txBody>
      </p:sp>
      <p:sp>
        <p:nvSpPr>
          <p:cNvPr id="80" name="Shape 80"/>
          <p:cNvSpPr txBox="1"/>
          <p:nvPr>
            <p:ph idx="1" type="body"/>
          </p:nvPr>
        </p:nvSpPr>
        <p:spPr>
          <a:xfrm>
            <a:off x="722312" y="2906713"/>
            <a:ext cx="7772400" cy="1500187"/>
          </a:xfrm>
          <a:prstGeom prst="rect">
            <a:avLst/>
          </a:prstGeom>
          <a:noFill/>
          <a:ln>
            <a:noFill/>
          </a:ln>
        </p:spPr>
        <p:txBody>
          <a:bodyPr anchorCtr="0" anchor="b" bIns="91425" lIns="91425" rIns="91425" tIns="91425"/>
          <a:lstStyle>
            <a:lvl1pPr indent="0" lvl="0" marL="0" marR="0" rtl="0" algn="l">
              <a:spcBef>
                <a:spcPts val="400"/>
              </a:spcBef>
              <a:spcAft>
                <a:spcPts val="0"/>
              </a:spcAft>
              <a:buClr>
                <a:schemeClr val="dk1"/>
              </a:buClr>
              <a:buFont typeface="Times New Roman"/>
              <a:buNone/>
              <a:defRPr b="0" i="0" sz="2000" u="none" cap="none" strike="noStrike">
                <a:solidFill>
                  <a:schemeClr val="dk1"/>
                </a:solidFill>
                <a:latin typeface="Times New Roman"/>
                <a:ea typeface="Times New Roman"/>
                <a:cs typeface="Times New Roman"/>
                <a:sym typeface="Times New Roman"/>
              </a:defRPr>
            </a:lvl1pPr>
            <a:lvl2pPr indent="0" lvl="1" marL="457200" marR="0" rtl="0" algn="l">
              <a:spcBef>
                <a:spcPts val="36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2pPr>
            <a:lvl3pPr indent="0" lvl="2" marL="914400" marR="0" rtl="0" algn="l">
              <a:spcBef>
                <a:spcPts val="320"/>
              </a:spcBef>
              <a:spcAft>
                <a:spcPts val="0"/>
              </a:spcAft>
              <a:buClr>
                <a:schemeClr val="dk1"/>
              </a:buClr>
              <a:buFont typeface="Times New Roman"/>
              <a:buNone/>
              <a:defRPr b="0" i="0" sz="1600" u="none" cap="none" strike="noStrike">
                <a:solidFill>
                  <a:schemeClr val="dk1"/>
                </a:solidFill>
                <a:latin typeface="Times New Roman"/>
                <a:ea typeface="Times New Roman"/>
                <a:cs typeface="Times New Roman"/>
                <a:sym typeface="Times New Roman"/>
              </a:defRPr>
            </a:lvl3pPr>
            <a:lvl4pPr indent="0" lvl="3" marL="1371600" marR="0" rtl="0" algn="l">
              <a:spcBef>
                <a:spcPts val="280"/>
              </a:spcBef>
              <a:spcAft>
                <a:spcPts val="0"/>
              </a:spcAft>
              <a:buClr>
                <a:schemeClr val="dk1"/>
              </a:buClr>
              <a:buFont typeface="Times New Roman"/>
              <a:buNone/>
              <a:defRPr b="0" i="0" sz="1400" u="none" cap="none" strike="noStrike">
                <a:solidFill>
                  <a:schemeClr val="dk1"/>
                </a:solidFill>
                <a:latin typeface="Times New Roman"/>
                <a:ea typeface="Times New Roman"/>
                <a:cs typeface="Times New Roman"/>
                <a:sym typeface="Times New Roman"/>
              </a:defRPr>
            </a:lvl4pPr>
            <a:lvl5pPr indent="0" lvl="4" marL="1828800" marR="0" rtl="0" algn="l">
              <a:spcBef>
                <a:spcPts val="280"/>
              </a:spcBef>
              <a:spcAft>
                <a:spcPts val="0"/>
              </a:spcAft>
              <a:buClr>
                <a:schemeClr val="dk1"/>
              </a:buClr>
              <a:buFont typeface="Times New Roman"/>
              <a:buNone/>
              <a:defRPr b="0" i="0" sz="1400" u="none" cap="none" strike="noStrike">
                <a:solidFill>
                  <a:schemeClr val="dk1"/>
                </a:solidFill>
                <a:latin typeface="Times New Roman"/>
                <a:ea typeface="Times New Roman"/>
                <a:cs typeface="Times New Roman"/>
                <a:sym typeface="Times New Roman"/>
              </a:defRPr>
            </a:lvl5pPr>
            <a:lvl6pPr indent="0" lvl="5" marL="2286000" marR="0" rtl="0" algn="l">
              <a:spcBef>
                <a:spcPts val="280"/>
              </a:spcBef>
              <a:spcAft>
                <a:spcPts val="0"/>
              </a:spcAft>
              <a:buClr>
                <a:schemeClr val="dk1"/>
              </a:buClr>
              <a:buFont typeface="Times New Roman"/>
              <a:buNone/>
              <a:defRPr b="0" i="0" sz="1400" u="none" cap="none" strike="noStrike">
                <a:solidFill>
                  <a:schemeClr val="dk1"/>
                </a:solidFill>
                <a:latin typeface="Times New Roman"/>
                <a:ea typeface="Times New Roman"/>
                <a:cs typeface="Times New Roman"/>
                <a:sym typeface="Times New Roman"/>
              </a:defRPr>
            </a:lvl6pPr>
            <a:lvl7pPr indent="0" lvl="6" marL="2743200" marR="0" rtl="0" algn="l">
              <a:spcBef>
                <a:spcPts val="280"/>
              </a:spcBef>
              <a:spcAft>
                <a:spcPts val="0"/>
              </a:spcAft>
              <a:buClr>
                <a:schemeClr val="dk1"/>
              </a:buClr>
              <a:buFont typeface="Times New Roman"/>
              <a:buNone/>
              <a:defRPr b="0" i="0" sz="1400" u="none" cap="none" strike="noStrike">
                <a:solidFill>
                  <a:schemeClr val="dk1"/>
                </a:solidFill>
                <a:latin typeface="Times New Roman"/>
                <a:ea typeface="Times New Roman"/>
                <a:cs typeface="Times New Roman"/>
                <a:sym typeface="Times New Roman"/>
              </a:defRPr>
            </a:lvl7pPr>
            <a:lvl8pPr indent="0" lvl="7" marL="3200400" marR="0" rtl="0" algn="l">
              <a:spcBef>
                <a:spcPts val="280"/>
              </a:spcBef>
              <a:spcAft>
                <a:spcPts val="0"/>
              </a:spcAft>
              <a:buClr>
                <a:schemeClr val="dk1"/>
              </a:buClr>
              <a:buFont typeface="Times New Roman"/>
              <a:buNone/>
              <a:defRPr b="0" i="0" sz="1400" u="none" cap="none" strike="noStrike">
                <a:solidFill>
                  <a:schemeClr val="dk1"/>
                </a:solidFill>
                <a:latin typeface="Times New Roman"/>
                <a:ea typeface="Times New Roman"/>
                <a:cs typeface="Times New Roman"/>
                <a:sym typeface="Times New Roman"/>
              </a:defRPr>
            </a:lvl8pPr>
            <a:lvl9pPr indent="0" lvl="8" marL="3657600" marR="0" rtl="0" algn="l">
              <a:spcBef>
                <a:spcPts val="280"/>
              </a:spcBef>
              <a:spcAft>
                <a:spcPts val="0"/>
              </a:spcAft>
              <a:buClr>
                <a:schemeClr val="dk1"/>
              </a:buClr>
              <a:buFont typeface="Times New Roman"/>
              <a:buNone/>
              <a:defRPr b="0" i="0" sz="1400" u="none" cap="none" strike="noStrike">
                <a:solidFill>
                  <a:schemeClr val="dk1"/>
                </a:solidFill>
                <a:latin typeface="Times New Roman"/>
                <a:ea typeface="Times New Roman"/>
                <a:cs typeface="Times New Roman"/>
                <a:sym typeface="Times New Roman"/>
              </a:defRPr>
            </a:lvl9pPr>
          </a:lstStyle>
          <a:p/>
        </p:txBody>
      </p:sp>
      <p:sp>
        <p:nvSpPr>
          <p:cNvPr id="81" name="Shape 81"/>
          <p:cNvSpPr txBox="1"/>
          <p:nvPr>
            <p:ph idx="10" type="dt"/>
          </p:nvPr>
        </p:nvSpPr>
        <p:spPr>
          <a:xfrm>
            <a:off x="685800" y="6248400"/>
            <a:ext cx="1904999"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82" name="Shape 82"/>
          <p:cNvSpPr txBox="1"/>
          <p:nvPr>
            <p:ph idx="11" type="ftr"/>
          </p:nvPr>
        </p:nvSpPr>
        <p:spPr>
          <a:xfrm>
            <a:off x="3124200" y="6248400"/>
            <a:ext cx="2895600"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83" name="Shape 83"/>
          <p:cNvSpPr txBox="1"/>
          <p:nvPr>
            <p:ph idx="12" type="sldNum"/>
          </p:nvPr>
        </p:nvSpPr>
        <p:spPr>
          <a:xfrm>
            <a:off x="6553200" y="6248400"/>
            <a:ext cx="1904999" cy="4572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dk1"/>
              </a:buClr>
              <a:buSzPct val="25000"/>
              <a:buFont typeface="Times New Roman"/>
              <a:buNone/>
            </a:pPr>
            <a:fld id="{00000000-1234-1234-1234-123412341234}" type="slidenum">
              <a:rPr b="0" i="0" lang="en-US" sz="1400" u="none" cap="none" strike="noStrike">
                <a:solidFill>
                  <a:schemeClr val="dk1"/>
                </a:solidFill>
                <a:latin typeface="Times New Roman"/>
                <a:ea typeface="Times New Roman"/>
                <a:cs typeface="Times New Roman"/>
                <a:sym typeface="Times New Roman"/>
              </a:rPr>
              <a:t>‹#›</a:t>
            </a:fl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text">
    <p:spTree>
      <p:nvGrpSpPr>
        <p:cNvPr id="92" name="Shape 92"/>
        <p:cNvGrpSpPr/>
        <p:nvPr/>
      </p:nvGrpSpPr>
      <p:grpSpPr>
        <a:xfrm>
          <a:off x="0" y="0"/>
          <a:ext cx="0" cy="0"/>
          <a:chOff x="0" y="0"/>
          <a:chExt cx="0" cy="0"/>
        </a:xfrm>
      </p:grpSpPr>
      <p:sp>
        <p:nvSpPr>
          <p:cNvPr id="93" name="Shape 93"/>
          <p:cNvSpPr txBox="1"/>
          <p:nvPr>
            <p:ph type="title"/>
          </p:nvPr>
        </p:nvSpPr>
        <p:spPr>
          <a:xfrm>
            <a:off x="457200" y="277812"/>
            <a:ext cx="8229600" cy="11397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4200" u="none" cap="none" strike="noStrike">
                <a:solidFill>
                  <a:schemeClr val="dk2"/>
                </a:solidFill>
                <a:latin typeface="Garamond"/>
                <a:ea typeface="Garamond"/>
                <a:cs typeface="Garamond"/>
                <a:sym typeface="Garamond"/>
              </a:defRPr>
            </a:lvl1pPr>
            <a:lvl2pPr indent="0" lvl="1" marL="0" marR="0" rtl="0" algn="l">
              <a:lnSpc>
                <a:spcPct val="100000"/>
              </a:lnSpc>
              <a:spcBef>
                <a:spcPts val="0"/>
              </a:spcBef>
              <a:spcAft>
                <a:spcPts val="0"/>
              </a:spcAft>
              <a:buNone/>
              <a:defRPr b="0" i="0" sz="4200" u="none" cap="none" strike="noStrike">
                <a:solidFill>
                  <a:schemeClr val="dk2"/>
                </a:solidFill>
                <a:latin typeface="Garamond"/>
                <a:ea typeface="Garamond"/>
                <a:cs typeface="Garamond"/>
                <a:sym typeface="Garamond"/>
              </a:defRPr>
            </a:lvl2pPr>
            <a:lvl3pPr indent="0" lvl="2" marL="0" marR="0" rtl="0" algn="l">
              <a:lnSpc>
                <a:spcPct val="100000"/>
              </a:lnSpc>
              <a:spcBef>
                <a:spcPts val="0"/>
              </a:spcBef>
              <a:spcAft>
                <a:spcPts val="0"/>
              </a:spcAft>
              <a:buNone/>
              <a:defRPr b="0" i="0" sz="4200" u="none" cap="none" strike="noStrike">
                <a:solidFill>
                  <a:schemeClr val="dk2"/>
                </a:solidFill>
                <a:latin typeface="Garamond"/>
                <a:ea typeface="Garamond"/>
                <a:cs typeface="Garamond"/>
                <a:sym typeface="Garamond"/>
              </a:defRPr>
            </a:lvl3pPr>
            <a:lvl4pPr indent="0" lvl="3" marL="0" marR="0" rtl="0" algn="l">
              <a:lnSpc>
                <a:spcPct val="100000"/>
              </a:lnSpc>
              <a:spcBef>
                <a:spcPts val="0"/>
              </a:spcBef>
              <a:spcAft>
                <a:spcPts val="0"/>
              </a:spcAft>
              <a:buNone/>
              <a:defRPr b="0" i="0" sz="4200" u="none" cap="none" strike="noStrike">
                <a:solidFill>
                  <a:schemeClr val="dk2"/>
                </a:solidFill>
                <a:latin typeface="Garamond"/>
                <a:ea typeface="Garamond"/>
                <a:cs typeface="Garamond"/>
                <a:sym typeface="Garamond"/>
              </a:defRPr>
            </a:lvl4pPr>
            <a:lvl5pPr indent="0" lvl="4" marL="0" marR="0" rtl="0" algn="l">
              <a:lnSpc>
                <a:spcPct val="100000"/>
              </a:lnSpc>
              <a:spcBef>
                <a:spcPts val="0"/>
              </a:spcBef>
              <a:spcAft>
                <a:spcPts val="0"/>
              </a:spcAft>
              <a:buNone/>
              <a:defRPr b="0" i="0" sz="4200" u="none" cap="none" strike="noStrike">
                <a:solidFill>
                  <a:schemeClr val="dk2"/>
                </a:solidFill>
                <a:latin typeface="Garamond"/>
                <a:ea typeface="Garamond"/>
                <a:cs typeface="Garamond"/>
                <a:sym typeface="Garamond"/>
              </a:defRPr>
            </a:lvl5pPr>
            <a:lvl6pPr indent="0" lvl="5" marL="0" marR="0" rtl="0" algn="l">
              <a:lnSpc>
                <a:spcPct val="100000"/>
              </a:lnSpc>
              <a:spcBef>
                <a:spcPts val="0"/>
              </a:spcBef>
              <a:spcAft>
                <a:spcPts val="0"/>
              </a:spcAft>
              <a:buNone/>
              <a:defRPr b="0" i="0" sz="4200" u="none" cap="none" strike="noStrike">
                <a:solidFill>
                  <a:schemeClr val="dk2"/>
                </a:solidFill>
                <a:latin typeface="Garamond"/>
                <a:ea typeface="Garamond"/>
                <a:cs typeface="Garamond"/>
                <a:sym typeface="Garamond"/>
              </a:defRPr>
            </a:lvl6pPr>
            <a:lvl7pPr indent="0" lvl="6" marL="0" marR="0" rtl="0" algn="l">
              <a:lnSpc>
                <a:spcPct val="100000"/>
              </a:lnSpc>
              <a:spcBef>
                <a:spcPts val="0"/>
              </a:spcBef>
              <a:spcAft>
                <a:spcPts val="0"/>
              </a:spcAft>
              <a:buNone/>
              <a:defRPr b="0" i="0" sz="4200" u="none" cap="none" strike="noStrike">
                <a:solidFill>
                  <a:schemeClr val="dk2"/>
                </a:solidFill>
                <a:latin typeface="Garamond"/>
                <a:ea typeface="Garamond"/>
                <a:cs typeface="Garamond"/>
                <a:sym typeface="Garamond"/>
              </a:defRPr>
            </a:lvl7pPr>
            <a:lvl8pPr indent="0" lvl="7" marL="0" marR="0" rtl="0" algn="l">
              <a:lnSpc>
                <a:spcPct val="100000"/>
              </a:lnSpc>
              <a:spcBef>
                <a:spcPts val="0"/>
              </a:spcBef>
              <a:spcAft>
                <a:spcPts val="0"/>
              </a:spcAft>
              <a:buNone/>
              <a:defRPr b="0" i="0" sz="4200" u="none" cap="none" strike="noStrike">
                <a:solidFill>
                  <a:schemeClr val="dk2"/>
                </a:solidFill>
                <a:latin typeface="Garamond"/>
                <a:ea typeface="Garamond"/>
                <a:cs typeface="Garamond"/>
                <a:sym typeface="Garamond"/>
              </a:defRPr>
            </a:lvl8pPr>
            <a:lvl9pPr indent="0" lvl="8" marL="0" marR="0" rtl="0" algn="l">
              <a:lnSpc>
                <a:spcPct val="100000"/>
              </a:lnSpc>
              <a:spcBef>
                <a:spcPts val="0"/>
              </a:spcBef>
              <a:spcAft>
                <a:spcPts val="0"/>
              </a:spcAft>
              <a:buNone/>
              <a:defRPr b="0" i="0" sz="4200" u="none" cap="none" strike="noStrike">
                <a:solidFill>
                  <a:schemeClr val="dk2"/>
                </a:solidFill>
                <a:latin typeface="Garamond"/>
                <a:ea typeface="Garamond"/>
                <a:cs typeface="Garamond"/>
                <a:sym typeface="Garamond"/>
              </a:defRPr>
            </a:lvl9pPr>
          </a:lstStyle>
          <a:p/>
        </p:txBody>
      </p:sp>
      <p:sp>
        <p:nvSpPr>
          <p:cNvPr id="94" name="Shape 94"/>
          <p:cNvSpPr txBox="1"/>
          <p:nvPr>
            <p:ph idx="1" type="body"/>
          </p:nvPr>
        </p:nvSpPr>
        <p:spPr>
          <a:xfrm>
            <a:off x="457200" y="1600200"/>
            <a:ext cx="8229600" cy="4530600"/>
          </a:xfrm>
          <a:prstGeom prst="rect">
            <a:avLst/>
          </a:prstGeom>
          <a:noFill/>
          <a:ln>
            <a:noFill/>
          </a:ln>
        </p:spPr>
        <p:txBody>
          <a:bodyPr anchorCtr="0" anchor="t" bIns="91425" lIns="91425" rIns="91425" tIns="91425"/>
          <a:lstStyle>
            <a:lvl1pPr indent="-219075" lvl="0" marL="342900" marR="0" rtl="0" algn="l">
              <a:lnSpc>
                <a:spcPct val="100000"/>
              </a:lnSpc>
              <a:spcBef>
                <a:spcPts val="600"/>
              </a:spcBef>
              <a:spcAft>
                <a:spcPts val="0"/>
              </a:spcAft>
              <a:buClr>
                <a:schemeClr val="accent1"/>
              </a:buClr>
              <a:buSzPct val="64999"/>
              <a:buFont typeface="Noto Sans Symbols"/>
              <a:buChar char="■"/>
              <a:defRPr b="0" i="0" sz="3000" u="none" cap="none" strike="noStrike">
                <a:solidFill>
                  <a:schemeClr val="dk1"/>
                </a:solidFill>
                <a:latin typeface="Arial"/>
                <a:ea typeface="Arial"/>
                <a:cs typeface="Arial"/>
                <a:sym typeface="Arial"/>
              </a:defRPr>
            </a:lvl1pPr>
            <a:lvl2pPr indent="-227965" lvl="1" marL="669925" marR="0" rtl="0" algn="l">
              <a:lnSpc>
                <a:spcPct val="100000"/>
              </a:lnSpc>
              <a:spcBef>
                <a:spcPts val="520"/>
              </a:spcBef>
              <a:spcAft>
                <a:spcPts val="0"/>
              </a:spcAft>
              <a:buClr>
                <a:schemeClr val="accent2"/>
              </a:buClr>
              <a:buSzPct val="60000"/>
              <a:buFont typeface="Noto Sans Symbols"/>
              <a:buChar char="❑"/>
              <a:defRPr b="0" i="0" sz="2600" u="none" cap="none" strike="noStrike">
                <a:solidFill>
                  <a:schemeClr val="dk1"/>
                </a:solidFill>
                <a:latin typeface="Arial"/>
                <a:ea typeface="Arial"/>
                <a:cs typeface="Arial"/>
                <a:sym typeface="Arial"/>
              </a:defRPr>
            </a:lvl2pPr>
            <a:lvl3pPr indent="-271144" lvl="2" marL="1022350" marR="0" rtl="0" algn="l">
              <a:lnSpc>
                <a:spcPct val="100000"/>
              </a:lnSpc>
              <a:spcBef>
                <a:spcPts val="440"/>
              </a:spcBef>
              <a:spcAft>
                <a:spcPts val="0"/>
              </a:spcAft>
              <a:buClr>
                <a:schemeClr val="accent1"/>
              </a:buClr>
              <a:buSzPct val="65000"/>
              <a:buFont typeface="Noto Sans Symbols"/>
              <a:buChar char="■"/>
              <a:defRPr b="0" i="0" sz="2200" u="none" cap="none" strike="noStrike">
                <a:solidFill>
                  <a:schemeClr val="dk1"/>
                </a:solidFill>
                <a:latin typeface="Arial"/>
                <a:ea typeface="Arial"/>
                <a:cs typeface="Arial"/>
                <a:sym typeface="Arial"/>
              </a:defRPr>
            </a:lvl3pPr>
            <a:lvl4pPr indent="-234950" lvl="3" marL="1339850" marR="0" rtl="0" algn="l">
              <a:lnSpc>
                <a:spcPct val="100000"/>
              </a:lnSpc>
              <a:spcBef>
                <a:spcPts val="400"/>
              </a:spcBef>
              <a:spcAft>
                <a:spcPts val="0"/>
              </a:spcAft>
              <a:buClr>
                <a:schemeClr val="accent2"/>
              </a:buClr>
              <a:buSzPct val="70000"/>
              <a:buFont typeface="Noto Sans Symbols"/>
              <a:buChar char="❑"/>
              <a:defRPr b="0" i="0" sz="2000" u="none" cap="none" strike="noStrike">
                <a:solidFill>
                  <a:schemeClr val="dk1"/>
                </a:solidFill>
                <a:latin typeface="Arial"/>
                <a:ea typeface="Arial"/>
                <a:cs typeface="Arial"/>
                <a:sym typeface="Arial"/>
              </a:defRPr>
            </a:lvl4pPr>
            <a:lvl5pPr indent="-252412" lvl="4" marL="1681162" marR="0" rtl="0" algn="l">
              <a:lnSpc>
                <a:spcPct val="100000"/>
              </a:lnSpc>
              <a:spcBef>
                <a:spcPts val="400"/>
              </a:spcBef>
              <a:spcAft>
                <a:spcPts val="0"/>
              </a:spcAft>
              <a:buClr>
                <a:schemeClr val="accent1"/>
              </a:buClr>
              <a:buSzPct val="75000"/>
              <a:buFont typeface="Noto Sans Symbols"/>
              <a:buChar char="▪"/>
              <a:defRPr b="0" i="0" sz="2000" u="none" cap="none" strike="noStrike">
                <a:solidFill>
                  <a:schemeClr val="dk1"/>
                </a:solidFill>
                <a:latin typeface="Arial"/>
                <a:ea typeface="Arial"/>
                <a:cs typeface="Arial"/>
                <a:sym typeface="Arial"/>
              </a:defRPr>
            </a:lvl5pPr>
            <a:lvl6pPr indent="-276225" lvl="5" marL="2022475" marR="0" rtl="0" algn="l">
              <a:lnSpc>
                <a:spcPct val="100000"/>
              </a:lnSpc>
              <a:spcBef>
                <a:spcPts val="400"/>
              </a:spcBef>
              <a:spcAft>
                <a:spcPts val="0"/>
              </a:spcAft>
              <a:buClr>
                <a:schemeClr val="accent1"/>
              </a:buClr>
              <a:buSzPct val="75000"/>
              <a:buFont typeface="Noto Sans Symbols"/>
              <a:buChar char="▪"/>
              <a:defRPr b="0" i="0" sz="2000" u="none" cap="none" strike="noStrike">
                <a:solidFill>
                  <a:schemeClr val="dk1"/>
                </a:solidFill>
                <a:latin typeface="Arial"/>
                <a:ea typeface="Arial"/>
                <a:cs typeface="Arial"/>
                <a:sym typeface="Arial"/>
              </a:defRPr>
            </a:lvl6pPr>
            <a:lvl7pPr indent="-323850" lvl="6" marL="2705100" marR="0" rtl="0" algn="l">
              <a:lnSpc>
                <a:spcPct val="100000"/>
              </a:lnSpc>
              <a:spcBef>
                <a:spcPts val="400"/>
              </a:spcBef>
              <a:spcAft>
                <a:spcPts val="0"/>
              </a:spcAft>
              <a:buClr>
                <a:schemeClr val="accent1"/>
              </a:buClr>
              <a:buSzPct val="75000"/>
              <a:buFont typeface="Noto Sans Symbols"/>
              <a:buChar char="▪"/>
              <a:defRPr b="0" i="0" sz="2000" u="none" cap="none" strike="noStrike">
                <a:solidFill>
                  <a:schemeClr val="dk1"/>
                </a:solidFill>
                <a:latin typeface="Arial"/>
                <a:ea typeface="Arial"/>
                <a:cs typeface="Arial"/>
                <a:sym typeface="Arial"/>
              </a:defRPr>
            </a:lvl7pPr>
            <a:lvl8pPr indent="-395287" lvl="7" marL="3729037" marR="0" rtl="0" algn="l">
              <a:lnSpc>
                <a:spcPct val="100000"/>
              </a:lnSpc>
              <a:spcBef>
                <a:spcPts val="400"/>
              </a:spcBef>
              <a:spcAft>
                <a:spcPts val="0"/>
              </a:spcAft>
              <a:buClr>
                <a:schemeClr val="accent1"/>
              </a:buClr>
              <a:buSzPct val="75000"/>
              <a:buFont typeface="Noto Sans Symbols"/>
              <a:buChar char="▪"/>
              <a:defRPr b="0" i="0" sz="2000" u="none" cap="none" strike="noStrike">
                <a:solidFill>
                  <a:schemeClr val="dk1"/>
                </a:solidFill>
                <a:latin typeface="Arial"/>
                <a:ea typeface="Arial"/>
                <a:cs typeface="Arial"/>
                <a:sym typeface="Arial"/>
              </a:defRPr>
            </a:lvl8pPr>
            <a:lvl9pPr indent="-490537" lvl="8" marL="5094287" marR="0" rtl="0" algn="l">
              <a:lnSpc>
                <a:spcPct val="100000"/>
              </a:lnSpc>
              <a:spcBef>
                <a:spcPts val="400"/>
              </a:spcBef>
              <a:spcAft>
                <a:spcPts val="0"/>
              </a:spcAft>
              <a:buClr>
                <a:schemeClr val="accent1"/>
              </a:buClr>
              <a:buSzPct val="75000"/>
              <a:buFont typeface="Noto Sans Symbols"/>
              <a:buChar char="▪"/>
              <a:defRPr b="0" i="0" sz="2000" u="none" cap="none" strike="noStrike">
                <a:solidFill>
                  <a:schemeClr val="dk1"/>
                </a:solidFill>
                <a:latin typeface="Arial"/>
                <a:ea typeface="Arial"/>
                <a:cs typeface="Arial"/>
                <a:sym typeface="Arial"/>
              </a:defRPr>
            </a:lvl9pPr>
          </a:lstStyle>
          <a:p/>
        </p:txBody>
      </p:sp>
      <p:sp>
        <p:nvSpPr>
          <p:cNvPr id="95" name="Shape 95"/>
          <p:cNvSpPr txBox="1"/>
          <p:nvPr>
            <p:ph idx="10" type="dt"/>
          </p:nvPr>
        </p:nvSpPr>
        <p:spPr>
          <a:xfrm>
            <a:off x="457200" y="6243637"/>
            <a:ext cx="2133600" cy="457199"/>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buNone/>
              <a:defRPr b="0" i="0" sz="1200" u="none">
                <a:solidFill>
                  <a:schemeClr val="dk1"/>
                </a:solidFill>
                <a:latin typeface="Garamond"/>
                <a:ea typeface="Garamond"/>
                <a:cs typeface="Garamond"/>
                <a:sym typeface="Garamond"/>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96" name="Shape 96"/>
          <p:cNvSpPr txBox="1"/>
          <p:nvPr>
            <p:ph idx="11" type="ftr"/>
          </p:nvPr>
        </p:nvSpPr>
        <p:spPr>
          <a:xfrm>
            <a:off x="3124200" y="6248400"/>
            <a:ext cx="2895600" cy="457200"/>
          </a:xfrm>
          <a:prstGeom prst="rect">
            <a:avLst/>
          </a:prstGeom>
          <a:noFill/>
          <a:ln>
            <a:noFill/>
          </a:ln>
        </p:spPr>
        <p:txBody>
          <a:bodyPr anchorCtr="0" anchor="b" bIns="91425" lIns="91425" rIns="91425" tIns="91425"/>
          <a:lstStyle>
            <a:lvl1pPr indent="0" lvl="0" marL="0" marR="0" rtl="0" algn="ctr">
              <a:lnSpc>
                <a:spcPct val="100000"/>
              </a:lnSpc>
              <a:spcBef>
                <a:spcPts val="0"/>
              </a:spcBef>
              <a:spcAft>
                <a:spcPts val="0"/>
              </a:spcAft>
              <a:buNone/>
              <a:defRPr b="0" i="0" sz="1200" u="none">
                <a:solidFill>
                  <a:schemeClr val="dk1"/>
                </a:solidFill>
                <a:latin typeface="Garamond"/>
                <a:ea typeface="Garamond"/>
                <a:cs typeface="Garamond"/>
                <a:sym typeface="Garamond"/>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97" name="Shape 97"/>
          <p:cNvSpPr txBox="1"/>
          <p:nvPr>
            <p:ph idx="12" type="sldNum"/>
          </p:nvPr>
        </p:nvSpPr>
        <p:spPr>
          <a:xfrm>
            <a:off x="6553200" y="6243637"/>
            <a:ext cx="2133600" cy="457199"/>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fld id="{00000000-1234-1234-1234-123412341234}" type="slidenum">
              <a:rPr b="0" i="0" lang="en-US" sz="1200" u="none">
                <a:solidFill>
                  <a:schemeClr val="dk1"/>
                </a:solidFill>
                <a:latin typeface="Garamond"/>
                <a:ea typeface="Garamond"/>
                <a:cs typeface="Garamond"/>
                <a:sym typeface="Garamond"/>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21" name="Shape 21"/>
        <p:cNvGrpSpPr/>
        <p:nvPr/>
      </p:nvGrpSpPr>
      <p:grpSpPr>
        <a:xfrm>
          <a:off x="0" y="0"/>
          <a:ext cx="0" cy="0"/>
          <a:chOff x="0" y="0"/>
          <a:chExt cx="0" cy="0"/>
        </a:xfrm>
      </p:grpSpPr>
      <p:sp>
        <p:nvSpPr>
          <p:cNvPr id="22" name="Shape 22"/>
          <p:cNvSpPr txBox="1"/>
          <p:nvPr>
            <p:ph type="title"/>
          </p:nvPr>
        </p:nvSpPr>
        <p:spPr>
          <a:xfrm>
            <a:off x="685800" y="609600"/>
            <a:ext cx="7772400" cy="1143000"/>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1pPr>
            <a:lvl2pPr indent="0" lvl="1"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2pPr>
            <a:lvl3pPr indent="0" lvl="2"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3pPr>
            <a:lvl4pPr indent="0" lvl="3"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4pPr>
            <a:lvl5pPr indent="0" lvl="4"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5pPr>
            <a:lvl6pPr indent="0" lvl="5" marL="4572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6pPr>
            <a:lvl7pPr indent="0" lvl="6" marL="9144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7pPr>
            <a:lvl8pPr indent="0" lvl="7" marL="13716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8pPr>
            <a:lvl9pPr indent="0" lvl="8" marL="18288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9pPr>
          </a:lstStyle>
          <a:p/>
        </p:txBody>
      </p:sp>
      <p:sp>
        <p:nvSpPr>
          <p:cNvPr id="23" name="Shape 23"/>
          <p:cNvSpPr txBox="1"/>
          <p:nvPr>
            <p:ph idx="1" type="body"/>
          </p:nvPr>
        </p:nvSpPr>
        <p:spPr>
          <a:xfrm>
            <a:off x="685800" y="1981200"/>
            <a:ext cx="7772400" cy="4114800"/>
          </a:xfrm>
          <a:prstGeom prst="rect">
            <a:avLst/>
          </a:prstGeom>
          <a:noFill/>
          <a:ln>
            <a:noFill/>
          </a:ln>
        </p:spPr>
        <p:txBody>
          <a:bodyPr anchorCtr="0" anchor="t" bIns="91425" lIns="91425" rIns="91425" tIns="91425"/>
          <a:lstStyle>
            <a:lvl1pPr indent="-139700" lvl="0" marL="342900" marR="0" rtl="0" algn="l">
              <a:spcBef>
                <a:spcPts val="640"/>
              </a:spcBef>
              <a:spcAft>
                <a:spcPts val="0"/>
              </a:spcAft>
              <a:buClr>
                <a:schemeClr val="dk1"/>
              </a:buClr>
              <a:buSzPct val="100000"/>
              <a:buFont typeface="Times New Roman"/>
              <a:buChar char="•"/>
              <a:defRPr b="0" i="0" sz="3200" u="none" cap="none" strike="noStrike">
                <a:solidFill>
                  <a:schemeClr val="dk1"/>
                </a:solidFill>
                <a:latin typeface="Times New Roman"/>
                <a:ea typeface="Times New Roman"/>
                <a:cs typeface="Times New Roman"/>
                <a:sym typeface="Times New Roman"/>
              </a:defRPr>
            </a:lvl1pPr>
            <a:lvl2pPr indent="-107950" lvl="1" marL="742950" marR="0" rtl="0" algn="l">
              <a:spcBef>
                <a:spcPts val="560"/>
              </a:spcBef>
              <a:spcAft>
                <a:spcPts val="0"/>
              </a:spcAft>
              <a:buClr>
                <a:schemeClr val="dk1"/>
              </a:buClr>
              <a:buSzPct val="100000"/>
              <a:buFont typeface="Times New Roman"/>
              <a:buChar char="–"/>
              <a:defRPr b="0" i="0" sz="2800" u="none" cap="none" strike="noStrike">
                <a:solidFill>
                  <a:schemeClr val="dk1"/>
                </a:solidFill>
                <a:latin typeface="Times New Roman"/>
                <a:ea typeface="Times New Roman"/>
                <a:cs typeface="Times New Roman"/>
                <a:sym typeface="Times New Roman"/>
              </a:defRPr>
            </a:lvl2pPr>
            <a:lvl3pPr indent="-76200" lvl="2" marL="1143000" marR="0" rtl="0" algn="l">
              <a:spcBef>
                <a:spcPts val="480"/>
              </a:spcBef>
              <a:spcAft>
                <a:spcPts val="0"/>
              </a:spcAft>
              <a:buClr>
                <a:schemeClr val="dk1"/>
              </a:buClr>
              <a:buSzPct val="100000"/>
              <a:buFont typeface="Times New Roman"/>
              <a:buChar char="•"/>
              <a:defRPr b="0" i="0" sz="2400" u="none" cap="none" strike="noStrike">
                <a:solidFill>
                  <a:schemeClr val="dk1"/>
                </a:solidFill>
                <a:latin typeface="Times New Roman"/>
                <a:ea typeface="Times New Roman"/>
                <a:cs typeface="Times New Roman"/>
                <a:sym typeface="Times New Roman"/>
              </a:defRPr>
            </a:lvl3pPr>
            <a:lvl4pPr indent="-101600" lvl="3" marL="16002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4pPr>
            <a:lvl5pPr indent="-101600" lvl="4" marL="20574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5pPr>
            <a:lvl6pPr indent="-101600" lvl="5" marL="25146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6pPr>
            <a:lvl7pPr indent="-101600" lvl="6" marL="29718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7pPr>
            <a:lvl8pPr indent="-101600" lvl="7" marL="34290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8pPr>
            <a:lvl9pPr indent="-101600" lvl="8" marL="38862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9pPr>
          </a:lstStyle>
          <a:p/>
        </p:txBody>
      </p:sp>
      <p:sp>
        <p:nvSpPr>
          <p:cNvPr id="24" name="Shape 24"/>
          <p:cNvSpPr txBox="1"/>
          <p:nvPr>
            <p:ph idx="10" type="dt"/>
          </p:nvPr>
        </p:nvSpPr>
        <p:spPr>
          <a:xfrm>
            <a:off x="685800" y="6248400"/>
            <a:ext cx="1904999"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25" name="Shape 25"/>
          <p:cNvSpPr txBox="1"/>
          <p:nvPr>
            <p:ph idx="11" type="ftr"/>
          </p:nvPr>
        </p:nvSpPr>
        <p:spPr>
          <a:xfrm>
            <a:off x="3124200" y="6248400"/>
            <a:ext cx="2895600"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26" name="Shape 26"/>
          <p:cNvSpPr txBox="1"/>
          <p:nvPr>
            <p:ph idx="12" type="sldNum"/>
          </p:nvPr>
        </p:nvSpPr>
        <p:spPr>
          <a:xfrm>
            <a:off x="6553200" y="6248400"/>
            <a:ext cx="1904999" cy="4572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dk1"/>
              </a:buClr>
              <a:buSzPct val="25000"/>
              <a:buFont typeface="Times New Roman"/>
              <a:buNone/>
            </a:pPr>
            <a:fld id="{00000000-1234-1234-1234-123412341234}" type="slidenum">
              <a:rPr b="0" i="0" lang="en-US" sz="1400" u="none" cap="none" strike="noStrike">
                <a:solidFill>
                  <a:schemeClr val="dk1"/>
                </a:solidFill>
                <a:latin typeface="Times New Roman"/>
                <a:ea typeface="Times New Roman"/>
                <a:cs typeface="Times New Roman"/>
                <a:sym typeface="Times New Roman"/>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27" name="Shape 27"/>
        <p:cNvGrpSpPr/>
        <p:nvPr/>
      </p:nvGrpSpPr>
      <p:grpSpPr>
        <a:xfrm>
          <a:off x="0" y="0"/>
          <a:ext cx="0" cy="0"/>
          <a:chOff x="0" y="0"/>
          <a:chExt cx="0" cy="0"/>
        </a:xfrm>
      </p:grpSpPr>
      <p:sp>
        <p:nvSpPr>
          <p:cNvPr id="28" name="Shape 28"/>
          <p:cNvSpPr txBox="1"/>
          <p:nvPr>
            <p:ph type="title"/>
          </p:nvPr>
        </p:nvSpPr>
        <p:spPr>
          <a:xfrm rot="5400000">
            <a:off x="4743450" y="2381249"/>
            <a:ext cx="5486399" cy="1943100"/>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1pPr>
            <a:lvl2pPr indent="0" lvl="1"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2pPr>
            <a:lvl3pPr indent="0" lvl="2"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3pPr>
            <a:lvl4pPr indent="0" lvl="3"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4pPr>
            <a:lvl5pPr indent="0" lvl="4"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5pPr>
            <a:lvl6pPr indent="0" lvl="5" marL="4572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6pPr>
            <a:lvl7pPr indent="0" lvl="6" marL="9144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7pPr>
            <a:lvl8pPr indent="0" lvl="7" marL="13716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8pPr>
            <a:lvl9pPr indent="0" lvl="8" marL="18288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9pPr>
          </a:lstStyle>
          <a:p/>
        </p:txBody>
      </p:sp>
      <p:sp>
        <p:nvSpPr>
          <p:cNvPr id="29" name="Shape 29"/>
          <p:cNvSpPr txBox="1"/>
          <p:nvPr>
            <p:ph idx="1" type="body"/>
          </p:nvPr>
        </p:nvSpPr>
        <p:spPr>
          <a:xfrm rot="5400000">
            <a:off x="781050" y="514349"/>
            <a:ext cx="5486399" cy="5676900"/>
          </a:xfrm>
          <a:prstGeom prst="rect">
            <a:avLst/>
          </a:prstGeom>
          <a:noFill/>
          <a:ln>
            <a:noFill/>
          </a:ln>
        </p:spPr>
        <p:txBody>
          <a:bodyPr anchorCtr="0" anchor="t" bIns="91425" lIns="91425" rIns="91425" tIns="91425"/>
          <a:lstStyle>
            <a:lvl1pPr indent="-139700" lvl="0" marL="342900" marR="0" rtl="0" algn="l">
              <a:spcBef>
                <a:spcPts val="640"/>
              </a:spcBef>
              <a:spcAft>
                <a:spcPts val="0"/>
              </a:spcAft>
              <a:buClr>
                <a:schemeClr val="dk1"/>
              </a:buClr>
              <a:buSzPct val="100000"/>
              <a:buFont typeface="Times New Roman"/>
              <a:buChar char="•"/>
              <a:defRPr b="0" i="0" sz="3200" u="none" cap="none" strike="noStrike">
                <a:solidFill>
                  <a:schemeClr val="dk1"/>
                </a:solidFill>
                <a:latin typeface="Times New Roman"/>
                <a:ea typeface="Times New Roman"/>
                <a:cs typeface="Times New Roman"/>
                <a:sym typeface="Times New Roman"/>
              </a:defRPr>
            </a:lvl1pPr>
            <a:lvl2pPr indent="-107950" lvl="1" marL="742950" marR="0" rtl="0" algn="l">
              <a:spcBef>
                <a:spcPts val="560"/>
              </a:spcBef>
              <a:spcAft>
                <a:spcPts val="0"/>
              </a:spcAft>
              <a:buClr>
                <a:schemeClr val="dk1"/>
              </a:buClr>
              <a:buSzPct val="100000"/>
              <a:buFont typeface="Times New Roman"/>
              <a:buChar char="–"/>
              <a:defRPr b="0" i="0" sz="2800" u="none" cap="none" strike="noStrike">
                <a:solidFill>
                  <a:schemeClr val="dk1"/>
                </a:solidFill>
                <a:latin typeface="Times New Roman"/>
                <a:ea typeface="Times New Roman"/>
                <a:cs typeface="Times New Roman"/>
                <a:sym typeface="Times New Roman"/>
              </a:defRPr>
            </a:lvl2pPr>
            <a:lvl3pPr indent="-76200" lvl="2" marL="1143000" marR="0" rtl="0" algn="l">
              <a:spcBef>
                <a:spcPts val="480"/>
              </a:spcBef>
              <a:spcAft>
                <a:spcPts val="0"/>
              </a:spcAft>
              <a:buClr>
                <a:schemeClr val="dk1"/>
              </a:buClr>
              <a:buSzPct val="100000"/>
              <a:buFont typeface="Times New Roman"/>
              <a:buChar char="•"/>
              <a:defRPr b="0" i="0" sz="2400" u="none" cap="none" strike="noStrike">
                <a:solidFill>
                  <a:schemeClr val="dk1"/>
                </a:solidFill>
                <a:latin typeface="Times New Roman"/>
                <a:ea typeface="Times New Roman"/>
                <a:cs typeface="Times New Roman"/>
                <a:sym typeface="Times New Roman"/>
              </a:defRPr>
            </a:lvl3pPr>
            <a:lvl4pPr indent="-101600" lvl="3" marL="16002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4pPr>
            <a:lvl5pPr indent="-101600" lvl="4" marL="20574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5pPr>
            <a:lvl6pPr indent="-101600" lvl="5" marL="25146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6pPr>
            <a:lvl7pPr indent="-101600" lvl="6" marL="29718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7pPr>
            <a:lvl8pPr indent="-101600" lvl="7" marL="34290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8pPr>
            <a:lvl9pPr indent="-101600" lvl="8" marL="38862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9pPr>
          </a:lstStyle>
          <a:p/>
        </p:txBody>
      </p:sp>
      <p:sp>
        <p:nvSpPr>
          <p:cNvPr id="30" name="Shape 30"/>
          <p:cNvSpPr txBox="1"/>
          <p:nvPr>
            <p:ph idx="10" type="dt"/>
          </p:nvPr>
        </p:nvSpPr>
        <p:spPr>
          <a:xfrm>
            <a:off x="685800" y="6248400"/>
            <a:ext cx="1904999"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31" name="Shape 31"/>
          <p:cNvSpPr txBox="1"/>
          <p:nvPr>
            <p:ph idx="11" type="ftr"/>
          </p:nvPr>
        </p:nvSpPr>
        <p:spPr>
          <a:xfrm>
            <a:off x="3124200" y="6248400"/>
            <a:ext cx="2895600"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32" name="Shape 32"/>
          <p:cNvSpPr txBox="1"/>
          <p:nvPr>
            <p:ph idx="12" type="sldNum"/>
          </p:nvPr>
        </p:nvSpPr>
        <p:spPr>
          <a:xfrm>
            <a:off x="6553200" y="6248400"/>
            <a:ext cx="1904999" cy="4572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dk1"/>
              </a:buClr>
              <a:buSzPct val="25000"/>
              <a:buFont typeface="Times New Roman"/>
              <a:buNone/>
            </a:pPr>
            <a:fld id="{00000000-1234-1234-1234-123412341234}" type="slidenum">
              <a:rPr b="0" i="0" lang="en-US" sz="1400" u="none" cap="none" strike="noStrike">
                <a:solidFill>
                  <a:schemeClr val="dk1"/>
                </a:solidFill>
                <a:latin typeface="Times New Roman"/>
                <a:ea typeface="Times New Roman"/>
                <a:cs typeface="Times New Roman"/>
                <a:sym typeface="Times New Roman"/>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33" name="Shape 33"/>
        <p:cNvGrpSpPr/>
        <p:nvPr/>
      </p:nvGrpSpPr>
      <p:grpSpPr>
        <a:xfrm>
          <a:off x="0" y="0"/>
          <a:ext cx="0" cy="0"/>
          <a:chOff x="0" y="0"/>
          <a:chExt cx="0" cy="0"/>
        </a:xfrm>
      </p:grpSpPr>
      <p:sp>
        <p:nvSpPr>
          <p:cNvPr id="34" name="Shape 34"/>
          <p:cNvSpPr txBox="1"/>
          <p:nvPr>
            <p:ph type="title"/>
          </p:nvPr>
        </p:nvSpPr>
        <p:spPr>
          <a:xfrm>
            <a:off x="685800" y="609600"/>
            <a:ext cx="7772400" cy="1143000"/>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1pPr>
            <a:lvl2pPr indent="0" lvl="1"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2pPr>
            <a:lvl3pPr indent="0" lvl="2"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3pPr>
            <a:lvl4pPr indent="0" lvl="3"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4pPr>
            <a:lvl5pPr indent="0" lvl="4"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5pPr>
            <a:lvl6pPr indent="0" lvl="5" marL="4572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6pPr>
            <a:lvl7pPr indent="0" lvl="6" marL="9144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7pPr>
            <a:lvl8pPr indent="0" lvl="7" marL="13716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8pPr>
            <a:lvl9pPr indent="0" lvl="8" marL="18288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9pPr>
          </a:lstStyle>
          <a:p/>
        </p:txBody>
      </p:sp>
      <p:sp>
        <p:nvSpPr>
          <p:cNvPr id="35" name="Shape 35"/>
          <p:cNvSpPr txBox="1"/>
          <p:nvPr>
            <p:ph idx="1" type="body"/>
          </p:nvPr>
        </p:nvSpPr>
        <p:spPr>
          <a:xfrm rot="5400000">
            <a:off x="2514599" y="152399"/>
            <a:ext cx="4114800" cy="7772400"/>
          </a:xfrm>
          <a:prstGeom prst="rect">
            <a:avLst/>
          </a:prstGeom>
          <a:noFill/>
          <a:ln>
            <a:noFill/>
          </a:ln>
        </p:spPr>
        <p:txBody>
          <a:bodyPr anchorCtr="0" anchor="t" bIns="91425" lIns="91425" rIns="91425" tIns="91425"/>
          <a:lstStyle>
            <a:lvl1pPr indent="-139700" lvl="0" marL="342900" marR="0" rtl="0" algn="l">
              <a:spcBef>
                <a:spcPts val="640"/>
              </a:spcBef>
              <a:spcAft>
                <a:spcPts val="0"/>
              </a:spcAft>
              <a:buClr>
                <a:schemeClr val="dk1"/>
              </a:buClr>
              <a:buSzPct val="100000"/>
              <a:buFont typeface="Times New Roman"/>
              <a:buChar char="•"/>
              <a:defRPr b="0" i="0" sz="3200" u="none" cap="none" strike="noStrike">
                <a:solidFill>
                  <a:schemeClr val="dk1"/>
                </a:solidFill>
                <a:latin typeface="Times New Roman"/>
                <a:ea typeface="Times New Roman"/>
                <a:cs typeface="Times New Roman"/>
                <a:sym typeface="Times New Roman"/>
              </a:defRPr>
            </a:lvl1pPr>
            <a:lvl2pPr indent="-107950" lvl="1" marL="742950" marR="0" rtl="0" algn="l">
              <a:spcBef>
                <a:spcPts val="560"/>
              </a:spcBef>
              <a:spcAft>
                <a:spcPts val="0"/>
              </a:spcAft>
              <a:buClr>
                <a:schemeClr val="dk1"/>
              </a:buClr>
              <a:buSzPct val="100000"/>
              <a:buFont typeface="Times New Roman"/>
              <a:buChar char="–"/>
              <a:defRPr b="0" i="0" sz="2800" u="none" cap="none" strike="noStrike">
                <a:solidFill>
                  <a:schemeClr val="dk1"/>
                </a:solidFill>
                <a:latin typeface="Times New Roman"/>
                <a:ea typeface="Times New Roman"/>
                <a:cs typeface="Times New Roman"/>
                <a:sym typeface="Times New Roman"/>
              </a:defRPr>
            </a:lvl2pPr>
            <a:lvl3pPr indent="-76200" lvl="2" marL="1143000" marR="0" rtl="0" algn="l">
              <a:spcBef>
                <a:spcPts val="480"/>
              </a:spcBef>
              <a:spcAft>
                <a:spcPts val="0"/>
              </a:spcAft>
              <a:buClr>
                <a:schemeClr val="dk1"/>
              </a:buClr>
              <a:buSzPct val="100000"/>
              <a:buFont typeface="Times New Roman"/>
              <a:buChar char="•"/>
              <a:defRPr b="0" i="0" sz="2400" u="none" cap="none" strike="noStrike">
                <a:solidFill>
                  <a:schemeClr val="dk1"/>
                </a:solidFill>
                <a:latin typeface="Times New Roman"/>
                <a:ea typeface="Times New Roman"/>
                <a:cs typeface="Times New Roman"/>
                <a:sym typeface="Times New Roman"/>
              </a:defRPr>
            </a:lvl3pPr>
            <a:lvl4pPr indent="-101600" lvl="3" marL="16002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4pPr>
            <a:lvl5pPr indent="-101600" lvl="4" marL="20574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5pPr>
            <a:lvl6pPr indent="-101600" lvl="5" marL="25146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6pPr>
            <a:lvl7pPr indent="-101600" lvl="6" marL="29718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7pPr>
            <a:lvl8pPr indent="-101600" lvl="7" marL="34290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8pPr>
            <a:lvl9pPr indent="-101600" lvl="8" marL="38862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9pPr>
          </a:lstStyle>
          <a:p/>
        </p:txBody>
      </p:sp>
      <p:sp>
        <p:nvSpPr>
          <p:cNvPr id="36" name="Shape 36"/>
          <p:cNvSpPr txBox="1"/>
          <p:nvPr>
            <p:ph idx="10" type="dt"/>
          </p:nvPr>
        </p:nvSpPr>
        <p:spPr>
          <a:xfrm>
            <a:off x="685800" y="6248400"/>
            <a:ext cx="1904999"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37" name="Shape 37"/>
          <p:cNvSpPr txBox="1"/>
          <p:nvPr>
            <p:ph idx="11" type="ftr"/>
          </p:nvPr>
        </p:nvSpPr>
        <p:spPr>
          <a:xfrm>
            <a:off x="3124200" y="6248400"/>
            <a:ext cx="2895600"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38" name="Shape 38"/>
          <p:cNvSpPr txBox="1"/>
          <p:nvPr>
            <p:ph idx="12" type="sldNum"/>
          </p:nvPr>
        </p:nvSpPr>
        <p:spPr>
          <a:xfrm>
            <a:off x="6553200" y="6248400"/>
            <a:ext cx="1904999" cy="4572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dk1"/>
              </a:buClr>
              <a:buSzPct val="25000"/>
              <a:buFont typeface="Times New Roman"/>
              <a:buNone/>
            </a:pPr>
            <a:fld id="{00000000-1234-1234-1234-123412341234}" type="slidenum">
              <a:rPr b="0" i="0" lang="en-US" sz="1400" u="none" cap="none" strike="noStrike">
                <a:solidFill>
                  <a:schemeClr val="dk1"/>
                </a:solidFill>
                <a:latin typeface="Times New Roman"/>
                <a:ea typeface="Times New Roman"/>
                <a:cs typeface="Times New Roman"/>
                <a:sym typeface="Times New Roman"/>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39" name="Shape 39"/>
        <p:cNvGrpSpPr/>
        <p:nvPr/>
      </p:nvGrpSpPr>
      <p:grpSpPr>
        <a:xfrm>
          <a:off x="0" y="0"/>
          <a:ext cx="0" cy="0"/>
          <a:chOff x="0" y="0"/>
          <a:chExt cx="0" cy="0"/>
        </a:xfrm>
      </p:grpSpPr>
      <p:sp>
        <p:nvSpPr>
          <p:cNvPr id="40" name="Shape 40"/>
          <p:cNvSpPr txBox="1"/>
          <p:nvPr>
            <p:ph type="title"/>
          </p:nvPr>
        </p:nvSpPr>
        <p:spPr>
          <a:xfrm>
            <a:off x="1792288" y="4800600"/>
            <a:ext cx="5486399" cy="566737"/>
          </a:xfrm>
          <a:prstGeom prst="rect">
            <a:avLst/>
          </a:prstGeom>
          <a:noFill/>
          <a:ln>
            <a:noFill/>
          </a:ln>
        </p:spPr>
        <p:txBody>
          <a:bodyPr anchorCtr="0" anchor="b" bIns="91425" lIns="91425" rIns="91425" tIns="91425"/>
          <a:lstStyle>
            <a:lvl1pPr indent="0" lvl="0" marL="0" marR="0" rtl="0" algn="l">
              <a:spcBef>
                <a:spcPts val="0"/>
              </a:spcBef>
              <a:spcAft>
                <a:spcPts val="0"/>
              </a:spcAft>
              <a:buNone/>
              <a:defRPr b="1" i="0" sz="2000" u="none" cap="none" strike="noStrike">
                <a:solidFill>
                  <a:schemeClr val="dk2"/>
                </a:solidFill>
                <a:latin typeface="Times New Roman"/>
                <a:ea typeface="Times New Roman"/>
                <a:cs typeface="Times New Roman"/>
                <a:sym typeface="Times New Roman"/>
              </a:defRPr>
            </a:lvl1pPr>
            <a:lvl2pPr indent="0" lvl="1"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2pPr>
            <a:lvl3pPr indent="0" lvl="2"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3pPr>
            <a:lvl4pPr indent="0" lvl="3"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4pPr>
            <a:lvl5pPr indent="0" lvl="4"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5pPr>
            <a:lvl6pPr indent="0" lvl="5" marL="4572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6pPr>
            <a:lvl7pPr indent="0" lvl="6" marL="9144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7pPr>
            <a:lvl8pPr indent="0" lvl="7" marL="13716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8pPr>
            <a:lvl9pPr indent="0" lvl="8" marL="18288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9pPr>
          </a:lstStyle>
          <a:p/>
        </p:txBody>
      </p:sp>
      <p:sp>
        <p:nvSpPr>
          <p:cNvPr id="41" name="Shape 41"/>
          <p:cNvSpPr/>
          <p:nvPr>
            <p:ph idx="2" type="pic"/>
          </p:nvPr>
        </p:nvSpPr>
        <p:spPr>
          <a:xfrm>
            <a:off x="1792288" y="612775"/>
            <a:ext cx="5486399" cy="4114800"/>
          </a:xfrm>
          <a:prstGeom prst="rect">
            <a:avLst/>
          </a:prstGeom>
          <a:noFill/>
          <a:ln>
            <a:noFill/>
          </a:ln>
        </p:spPr>
        <p:txBody>
          <a:bodyPr anchorCtr="0" anchor="t" bIns="91425" lIns="91425" rIns="91425" tIns="91425"/>
          <a:lstStyle>
            <a:lvl1pPr indent="0" lvl="0" marL="0" marR="0" rtl="0" algn="l">
              <a:spcBef>
                <a:spcPts val="640"/>
              </a:spcBef>
              <a:spcAft>
                <a:spcPts val="0"/>
              </a:spcAft>
              <a:buClr>
                <a:schemeClr val="dk1"/>
              </a:buClr>
              <a:buFont typeface="Times New Roman"/>
              <a:buNone/>
              <a:defRPr b="0" i="0" sz="3200" u="none" cap="none" strike="noStrike">
                <a:solidFill>
                  <a:schemeClr val="dk1"/>
                </a:solidFill>
                <a:latin typeface="Times New Roman"/>
                <a:ea typeface="Times New Roman"/>
                <a:cs typeface="Times New Roman"/>
                <a:sym typeface="Times New Roman"/>
              </a:defRPr>
            </a:lvl1pPr>
            <a:lvl2pPr indent="0" lvl="1" marL="457200" marR="0" rtl="0" algn="l">
              <a:spcBef>
                <a:spcPts val="560"/>
              </a:spcBef>
              <a:spcAft>
                <a:spcPts val="0"/>
              </a:spcAft>
              <a:buClr>
                <a:schemeClr val="dk1"/>
              </a:buClr>
              <a:buFont typeface="Times New Roman"/>
              <a:buNone/>
              <a:defRPr b="0" i="0" sz="2800" u="none" cap="none" strike="noStrike">
                <a:solidFill>
                  <a:schemeClr val="dk1"/>
                </a:solidFill>
                <a:latin typeface="Times New Roman"/>
                <a:ea typeface="Times New Roman"/>
                <a:cs typeface="Times New Roman"/>
                <a:sym typeface="Times New Roman"/>
              </a:defRPr>
            </a:lvl2pPr>
            <a:lvl3pPr indent="0" lvl="2" marL="914400" marR="0" rtl="0" algn="l">
              <a:spcBef>
                <a:spcPts val="480"/>
              </a:spcBef>
              <a:spcAft>
                <a:spcPts val="0"/>
              </a:spcAft>
              <a:buClr>
                <a:schemeClr val="dk1"/>
              </a:buClr>
              <a:buFont typeface="Times New Roman"/>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spcBef>
                <a:spcPts val="400"/>
              </a:spcBef>
              <a:spcAft>
                <a:spcPts val="0"/>
              </a:spcAft>
              <a:buClr>
                <a:schemeClr val="dk1"/>
              </a:buClr>
              <a:buFont typeface="Times New Roman"/>
              <a:buNone/>
              <a:defRPr b="0" i="0" sz="2000" u="none" cap="none" strike="noStrike">
                <a:solidFill>
                  <a:schemeClr val="dk1"/>
                </a:solidFill>
                <a:latin typeface="Times New Roman"/>
                <a:ea typeface="Times New Roman"/>
                <a:cs typeface="Times New Roman"/>
                <a:sym typeface="Times New Roman"/>
              </a:defRPr>
            </a:lvl4pPr>
            <a:lvl5pPr indent="0" lvl="4" marL="1828800" marR="0" rtl="0" algn="l">
              <a:spcBef>
                <a:spcPts val="400"/>
              </a:spcBef>
              <a:spcAft>
                <a:spcPts val="0"/>
              </a:spcAft>
              <a:buClr>
                <a:schemeClr val="dk1"/>
              </a:buClr>
              <a:buFont typeface="Times New Roman"/>
              <a:buNone/>
              <a:defRPr b="0" i="0" sz="2000" u="none" cap="none" strike="noStrike">
                <a:solidFill>
                  <a:schemeClr val="dk1"/>
                </a:solidFill>
                <a:latin typeface="Times New Roman"/>
                <a:ea typeface="Times New Roman"/>
                <a:cs typeface="Times New Roman"/>
                <a:sym typeface="Times New Roman"/>
              </a:defRPr>
            </a:lvl5pPr>
            <a:lvl6pPr indent="0" lvl="5" marL="2286000" marR="0" rtl="0" algn="l">
              <a:spcBef>
                <a:spcPts val="400"/>
              </a:spcBef>
              <a:spcAft>
                <a:spcPts val="0"/>
              </a:spcAft>
              <a:buClr>
                <a:schemeClr val="dk1"/>
              </a:buClr>
              <a:buFont typeface="Times New Roman"/>
              <a:buNone/>
              <a:defRPr b="0" i="0" sz="2000" u="none" cap="none" strike="noStrike">
                <a:solidFill>
                  <a:schemeClr val="dk1"/>
                </a:solidFill>
                <a:latin typeface="Times New Roman"/>
                <a:ea typeface="Times New Roman"/>
                <a:cs typeface="Times New Roman"/>
                <a:sym typeface="Times New Roman"/>
              </a:defRPr>
            </a:lvl6pPr>
            <a:lvl7pPr indent="0" lvl="6" marL="2743200" marR="0" rtl="0" algn="l">
              <a:spcBef>
                <a:spcPts val="400"/>
              </a:spcBef>
              <a:spcAft>
                <a:spcPts val="0"/>
              </a:spcAft>
              <a:buClr>
                <a:schemeClr val="dk1"/>
              </a:buClr>
              <a:buFont typeface="Times New Roman"/>
              <a:buNone/>
              <a:defRPr b="0" i="0" sz="2000" u="none" cap="none" strike="noStrike">
                <a:solidFill>
                  <a:schemeClr val="dk1"/>
                </a:solidFill>
                <a:latin typeface="Times New Roman"/>
                <a:ea typeface="Times New Roman"/>
                <a:cs typeface="Times New Roman"/>
                <a:sym typeface="Times New Roman"/>
              </a:defRPr>
            </a:lvl7pPr>
            <a:lvl8pPr indent="0" lvl="7" marL="3200400" marR="0" rtl="0" algn="l">
              <a:spcBef>
                <a:spcPts val="400"/>
              </a:spcBef>
              <a:spcAft>
                <a:spcPts val="0"/>
              </a:spcAft>
              <a:buClr>
                <a:schemeClr val="dk1"/>
              </a:buClr>
              <a:buFont typeface="Times New Roman"/>
              <a:buNone/>
              <a:defRPr b="0" i="0" sz="2000" u="none" cap="none" strike="noStrike">
                <a:solidFill>
                  <a:schemeClr val="dk1"/>
                </a:solidFill>
                <a:latin typeface="Times New Roman"/>
                <a:ea typeface="Times New Roman"/>
                <a:cs typeface="Times New Roman"/>
                <a:sym typeface="Times New Roman"/>
              </a:defRPr>
            </a:lvl8pPr>
            <a:lvl9pPr indent="0" lvl="8" marL="3657600" marR="0" rtl="0" algn="l">
              <a:spcBef>
                <a:spcPts val="400"/>
              </a:spcBef>
              <a:spcAft>
                <a:spcPts val="0"/>
              </a:spcAft>
              <a:buClr>
                <a:schemeClr val="dk1"/>
              </a:buClr>
              <a:buFont typeface="Times New Roman"/>
              <a:buNone/>
              <a:defRPr b="0" i="0" sz="2000" u="none" cap="none" strike="noStrike">
                <a:solidFill>
                  <a:schemeClr val="dk1"/>
                </a:solidFill>
                <a:latin typeface="Times New Roman"/>
                <a:ea typeface="Times New Roman"/>
                <a:cs typeface="Times New Roman"/>
                <a:sym typeface="Times New Roman"/>
              </a:defRPr>
            </a:lvl9pPr>
          </a:lstStyle>
          <a:p/>
        </p:txBody>
      </p:sp>
      <p:sp>
        <p:nvSpPr>
          <p:cNvPr id="42" name="Shape 42"/>
          <p:cNvSpPr txBox="1"/>
          <p:nvPr>
            <p:ph idx="1" type="body"/>
          </p:nvPr>
        </p:nvSpPr>
        <p:spPr>
          <a:xfrm>
            <a:off x="1792288" y="5367337"/>
            <a:ext cx="5486399" cy="804861"/>
          </a:xfrm>
          <a:prstGeom prst="rect">
            <a:avLst/>
          </a:prstGeom>
          <a:noFill/>
          <a:ln>
            <a:noFill/>
          </a:ln>
        </p:spPr>
        <p:txBody>
          <a:bodyPr anchorCtr="0" anchor="t" bIns="91425" lIns="91425" rIns="91425" tIns="91425"/>
          <a:lstStyle>
            <a:lvl1pPr indent="0" lvl="0" marL="0" marR="0" rtl="0" algn="l">
              <a:spcBef>
                <a:spcPts val="280"/>
              </a:spcBef>
              <a:spcAft>
                <a:spcPts val="0"/>
              </a:spcAft>
              <a:buClr>
                <a:schemeClr val="dk1"/>
              </a:buClr>
              <a:buFont typeface="Times New Roman"/>
              <a:buNone/>
              <a:defRPr b="0" i="0" sz="1400" u="none" cap="none" strike="noStrike">
                <a:solidFill>
                  <a:schemeClr val="dk1"/>
                </a:solidFill>
                <a:latin typeface="Times New Roman"/>
                <a:ea typeface="Times New Roman"/>
                <a:cs typeface="Times New Roman"/>
                <a:sym typeface="Times New Roman"/>
              </a:defRPr>
            </a:lvl1pPr>
            <a:lvl2pPr indent="0" lvl="1" marL="457200" marR="0" rtl="0" algn="l">
              <a:spcBef>
                <a:spcPts val="240"/>
              </a:spcBef>
              <a:spcAft>
                <a:spcPts val="0"/>
              </a:spcAft>
              <a:buClr>
                <a:schemeClr val="dk1"/>
              </a:buClr>
              <a:buFont typeface="Times New Roman"/>
              <a:buNone/>
              <a:defRPr b="0" i="0" sz="1200" u="none" cap="none" strike="noStrike">
                <a:solidFill>
                  <a:schemeClr val="dk1"/>
                </a:solidFill>
                <a:latin typeface="Times New Roman"/>
                <a:ea typeface="Times New Roman"/>
                <a:cs typeface="Times New Roman"/>
                <a:sym typeface="Times New Roman"/>
              </a:defRPr>
            </a:lvl2pPr>
            <a:lvl3pPr indent="0" lvl="2" marL="914400" marR="0" rtl="0" algn="l">
              <a:spcBef>
                <a:spcPts val="200"/>
              </a:spcBef>
              <a:spcAft>
                <a:spcPts val="0"/>
              </a:spcAft>
              <a:buClr>
                <a:schemeClr val="dk1"/>
              </a:buClr>
              <a:buFont typeface="Times New Roman"/>
              <a:buNone/>
              <a:defRPr b="0" i="0" sz="1000" u="none" cap="none" strike="noStrike">
                <a:solidFill>
                  <a:schemeClr val="dk1"/>
                </a:solidFill>
                <a:latin typeface="Times New Roman"/>
                <a:ea typeface="Times New Roman"/>
                <a:cs typeface="Times New Roman"/>
                <a:sym typeface="Times New Roman"/>
              </a:defRPr>
            </a:lvl3pPr>
            <a:lvl4pPr indent="0" lvl="3" marL="1371600" marR="0" rtl="0" algn="l">
              <a:spcBef>
                <a:spcPts val="180"/>
              </a:spcBef>
              <a:spcAft>
                <a:spcPts val="0"/>
              </a:spcAft>
              <a:buClr>
                <a:schemeClr val="dk1"/>
              </a:buClr>
              <a:buFont typeface="Times New Roman"/>
              <a:buNone/>
              <a:defRPr b="0" i="0" sz="900" u="none" cap="none" strike="noStrike">
                <a:solidFill>
                  <a:schemeClr val="dk1"/>
                </a:solidFill>
                <a:latin typeface="Times New Roman"/>
                <a:ea typeface="Times New Roman"/>
                <a:cs typeface="Times New Roman"/>
                <a:sym typeface="Times New Roman"/>
              </a:defRPr>
            </a:lvl4pPr>
            <a:lvl5pPr indent="0" lvl="4" marL="1828800" marR="0" rtl="0" algn="l">
              <a:spcBef>
                <a:spcPts val="180"/>
              </a:spcBef>
              <a:spcAft>
                <a:spcPts val="0"/>
              </a:spcAft>
              <a:buClr>
                <a:schemeClr val="dk1"/>
              </a:buClr>
              <a:buFont typeface="Times New Roman"/>
              <a:buNone/>
              <a:defRPr b="0" i="0" sz="900" u="none" cap="none" strike="noStrike">
                <a:solidFill>
                  <a:schemeClr val="dk1"/>
                </a:solidFill>
                <a:latin typeface="Times New Roman"/>
                <a:ea typeface="Times New Roman"/>
                <a:cs typeface="Times New Roman"/>
                <a:sym typeface="Times New Roman"/>
              </a:defRPr>
            </a:lvl5pPr>
            <a:lvl6pPr indent="0" lvl="5" marL="2286000" marR="0" rtl="0" algn="l">
              <a:spcBef>
                <a:spcPts val="180"/>
              </a:spcBef>
              <a:spcAft>
                <a:spcPts val="0"/>
              </a:spcAft>
              <a:buClr>
                <a:schemeClr val="dk1"/>
              </a:buClr>
              <a:buFont typeface="Times New Roman"/>
              <a:buNone/>
              <a:defRPr b="0" i="0" sz="900" u="none" cap="none" strike="noStrike">
                <a:solidFill>
                  <a:schemeClr val="dk1"/>
                </a:solidFill>
                <a:latin typeface="Times New Roman"/>
                <a:ea typeface="Times New Roman"/>
                <a:cs typeface="Times New Roman"/>
                <a:sym typeface="Times New Roman"/>
              </a:defRPr>
            </a:lvl6pPr>
            <a:lvl7pPr indent="0" lvl="6" marL="2743200" marR="0" rtl="0" algn="l">
              <a:spcBef>
                <a:spcPts val="180"/>
              </a:spcBef>
              <a:spcAft>
                <a:spcPts val="0"/>
              </a:spcAft>
              <a:buClr>
                <a:schemeClr val="dk1"/>
              </a:buClr>
              <a:buFont typeface="Times New Roman"/>
              <a:buNone/>
              <a:defRPr b="0" i="0" sz="900" u="none" cap="none" strike="noStrike">
                <a:solidFill>
                  <a:schemeClr val="dk1"/>
                </a:solidFill>
                <a:latin typeface="Times New Roman"/>
                <a:ea typeface="Times New Roman"/>
                <a:cs typeface="Times New Roman"/>
                <a:sym typeface="Times New Roman"/>
              </a:defRPr>
            </a:lvl7pPr>
            <a:lvl8pPr indent="0" lvl="7" marL="3200400" marR="0" rtl="0" algn="l">
              <a:spcBef>
                <a:spcPts val="180"/>
              </a:spcBef>
              <a:spcAft>
                <a:spcPts val="0"/>
              </a:spcAft>
              <a:buClr>
                <a:schemeClr val="dk1"/>
              </a:buClr>
              <a:buFont typeface="Times New Roman"/>
              <a:buNone/>
              <a:defRPr b="0" i="0" sz="900" u="none" cap="none" strike="noStrike">
                <a:solidFill>
                  <a:schemeClr val="dk1"/>
                </a:solidFill>
                <a:latin typeface="Times New Roman"/>
                <a:ea typeface="Times New Roman"/>
                <a:cs typeface="Times New Roman"/>
                <a:sym typeface="Times New Roman"/>
              </a:defRPr>
            </a:lvl8pPr>
            <a:lvl9pPr indent="0" lvl="8" marL="3657600" marR="0" rtl="0" algn="l">
              <a:spcBef>
                <a:spcPts val="180"/>
              </a:spcBef>
              <a:spcAft>
                <a:spcPts val="0"/>
              </a:spcAft>
              <a:buClr>
                <a:schemeClr val="dk1"/>
              </a:buClr>
              <a:buFont typeface="Times New Roman"/>
              <a:buNone/>
              <a:defRPr b="0" i="0" sz="900" u="none" cap="none" strike="noStrike">
                <a:solidFill>
                  <a:schemeClr val="dk1"/>
                </a:solidFill>
                <a:latin typeface="Times New Roman"/>
                <a:ea typeface="Times New Roman"/>
                <a:cs typeface="Times New Roman"/>
                <a:sym typeface="Times New Roman"/>
              </a:defRPr>
            </a:lvl9pPr>
          </a:lstStyle>
          <a:p/>
        </p:txBody>
      </p:sp>
      <p:sp>
        <p:nvSpPr>
          <p:cNvPr id="43" name="Shape 43"/>
          <p:cNvSpPr txBox="1"/>
          <p:nvPr>
            <p:ph idx="10" type="dt"/>
          </p:nvPr>
        </p:nvSpPr>
        <p:spPr>
          <a:xfrm>
            <a:off x="685800" y="6248400"/>
            <a:ext cx="1904999"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44" name="Shape 44"/>
          <p:cNvSpPr txBox="1"/>
          <p:nvPr>
            <p:ph idx="11" type="ftr"/>
          </p:nvPr>
        </p:nvSpPr>
        <p:spPr>
          <a:xfrm>
            <a:off x="3124200" y="6248400"/>
            <a:ext cx="2895600"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45" name="Shape 45"/>
          <p:cNvSpPr txBox="1"/>
          <p:nvPr>
            <p:ph idx="12" type="sldNum"/>
          </p:nvPr>
        </p:nvSpPr>
        <p:spPr>
          <a:xfrm>
            <a:off x="6553200" y="6248400"/>
            <a:ext cx="1904999" cy="4572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dk1"/>
              </a:buClr>
              <a:buSzPct val="25000"/>
              <a:buFont typeface="Times New Roman"/>
              <a:buNone/>
            </a:pPr>
            <a:fld id="{00000000-1234-1234-1234-123412341234}" type="slidenum">
              <a:rPr b="0" i="0" lang="en-US" sz="1400" u="none" cap="none" strike="noStrike">
                <a:solidFill>
                  <a:schemeClr val="dk1"/>
                </a:solidFill>
                <a:latin typeface="Times New Roman"/>
                <a:ea typeface="Times New Roman"/>
                <a:cs typeface="Times New Roman"/>
                <a:sym typeface="Times New Roman"/>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46" name="Shape 46"/>
        <p:cNvGrpSpPr/>
        <p:nvPr/>
      </p:nvGrpSpPr>
      <p:grpSpPr>
        <a:xfrm>
          <a:off x="0" y="0"/>
          <a:ext cx="0" cy="0"/>
          <a:chOff x="0" y="0"/>
          <a:chExt cx="0" cy="0"/>
        </a:xfrm>
      </p:grpSpPr>
      <p:sp>
        <p:nvSpPr>
          <p:cNvPr id="47" name="Shape 47"/>
          <p:cNvSpPr txBox="1"/>
          <p:nvPr>
            <p:ph type="title"/>
          </p:nvPr>
        </p:nvSpPr>
        <p:spPr>
          <a:xfrm>
            <a:off x="457200" y="273050"/>
            <a:ext cx="3008313" cy="1162049"/>
          </a:xfrm>
          <a:prstGeom prst="rect">
            <a:avLst/>
          </a:prstGeom>
          <a:noFill/>
          <a:ln>
            <a:noFill/>
          </a:ln>
        </p:spPr>
        <p:txBody>
          <a:bodyPr anchorCtr="0" anchor="b" bIns="91425" lIns="91425" rIns="91425" tIns="91425"/>
          <a:lstStyle>
            <a:lvl1pPr indent="0" lvl="0" marL="0" marR="0" rtl="0" algn="l">
              <a:spcBef>
                <a:spcPts val="0"/>
              </a:spcBef>
              <a:spcAft>
                <a:spcPts val="0"/>
              </a:spcAft>
              <a:buNone/>
              <a:defRPr b="1" i="0" sz="2000" u="none" cap="none" strike="noStrike">
                <a:solidFill>
                  <a:schemeClr val="dk2"/>
                </a:solidFill>
                <a:latin typeface="Times New Roman"/>
                <a:ea typeface="Times New Roman"/>
                <a:cs typeface="Times New Roman"/>
                <a:sym typeface="Times New Roman"/>
              </a:defRPr>
            </a:lvl1pPr>
            <a:lvl2pPr indent="0" lvl="1"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2pPr>
            <a:lvl3pPr indent="0" lvl="2"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3pPr>
            <a:lvl4pPr indent="0" lvl="3"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4pPr>
            <a:lvl5pPr indent="0" lvl="4"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5pPr>
            <a:lvl6pPr indent="0" lvl="5" marL="4572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6pPr>
            <a:lvl7pPr indent="0" lvl="6" marL="9144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7pPr>
            <a:lvl8pPr indent="0" lvl="7" marL="13716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8pPr>
            <a:lvl9pPr indent="0" lvl="8" marL="18288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9pPr>
          </a:lstStyle>
          <a:p/>
        </p:txBody>
      </p:sp>
      <p:sp>
        <p:nvSpPr>
          <p:cNvPr id="48" name="Shape 48"/>
          <p:cNvSpPr txBox="1"/>
          <p:nvPr>
            <p:ph idx="1" type="body"/>
          </p:nvPr>
        </p:nvSpPr>
        <p:spPr>
          <a:xfrm>
            <a:off x="3575050" y="273050"/>
            <a:ext cx="5111750" cy="5853112"/>
          </a:xfrm>
          <a:prstGeom prst="rect">
            <a:avLst/>
          </a:prstGeom>
          <a:noFill/>
          <a:ln>
            <a:noFill/>
          </a:ln>
        </p:spPr>
        <p:txBody>
          <a:bodyPr anchorCtr="0" anchor="t" bIns="91425" lIns="91425" rIns="91425" tIns="91425"/>
          <a:lstStyle>
            <a:lvl1pPr indent="-139700" lvl="0" marL="342900" marR="0" rtl="0" algn="l">
              <a:spcBef>
                <a:spcPts val="640"/>
              </a:spcBef>
              <a:spcAft>
                <a:spcPts val="0"/>
              </a:spcAft>
              <a:buClr>
                <a:schemeClr val="dk1"/>
              </a:buClr>
              <a:buSzPct val="100000"/>
              <a:buFont typeface="Times New Roman"/>
              <a:buChar char="•"/>
              <a:defRPr b="0" i="0" sz="3200" u="none" cap="none" strike="noStrike">
                <a:solidFill>
                  <a:schemeClr val="dk1"/>
                </a:solidFill>
                <a:latin typeface="Times New Roman"/>
                <a:ea typeface="Times New Roman"/>
                <a:cs typeface="Times New Roman"/>
                <a:sym typeface="Times New Roman"/>
              </a:defRPr>
            </a:lvl1pPr>
            <a:lvl2pPr indent="-107950" lvl="1" marL="742950" marR="0" rtl="0" algn="l">
              <a:spcBef>
                <a:spcPts val="560"/>
              </a:spcBef>
              <a:spcAft>
                <a:spcPts val="0"/>
              </a:spcAft>
              <a:buClr>
                <a:schemeClr val="dk1"/>
              </a:buClr>
              <a:buSzPct val="100000"/>
              <a:buFont typeface="Times New Roman"/>
              <a:buChar char="–"/>
              <a:defRPr b="0" i="0" sz="2800" u="none" cap="none" strike="noStrike">
                <a:solidFill>
                  <a:schemeClr val="dk1"/>
                </a:solidFill>
                <a:latin typeface="Times New Roman"/>
                <a:ea typeface="Times New Roman"/>
                <a:cs typeface="Times New Roman"/>
                <a:sym typeface="Times New Roman"/>
              </a:defRPr>
            </a:lvl2pPr>
            <a:lvl3pPr indent="-76200" lvl="2" marL="1143000" marR="0" rtl="0" algn="l">
              <a:spcBef>
                <a:spcPts val="480"/>
              </a:spcBef>
              <a:spcAft>
                <a:spcPts val="0"/>
              </a:spcAft>
              <a:buClr>
                <a:schemeClr val="dk1"/>
              </a:buClr>
              <a:buSzPct val="100000"/>
              <a:buFont typeface="Times New Roman"/>
              <a:buChar char="•"/>
              <a:defRPr b="0" i="0" sz="2400" u="none" cap="none" strike="noStrike">
                <a:solidFill>
                  <a:schemeClr val="dk1"/>
                </a:solidFill>
                <a:latin typeface="Times New Roman"/>
                <a:ea typeface="Times New Roman"/>
                <a:cs typeface="Times New Roman"/>
                <a:sym typeface="Times New Roman"/>
              </a:defRPr>
            </a:lvl3pPr>
            <a:lvl4pPr indent="-101600" lvl="3" marL="16002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4pPr>
            <a:lvl5pPr indent="-101600" lvl="4" marL="20574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5pPr>
            <a:lvl6pPr indent="-101600" lvl="5" marL="25146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6pPr>
            <a:lvl7pPr indent="-101600" lvl="6" marL="29718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7pPr>
            <a:lvl8pPr indent="-101600" lvl="7" marL="34290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8pPr>
            <a:lvl9pPr indent="-101600" lvl="8" marL="38862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9pPr>
          </a:lstStyle>
          <a:p/>
        </p:txBody>
      </p:sp>
      <p:sp>
        <p:nvSpPr>
          <p:cNvPr id="49" name="Shape 49"/>
          <p:cNvSpPr txBox="1"/>
          <p:nvPr>
            <p:ph idx="2" type="body"/>
          </p:nvPr>
        </p:nvSpPr>
        <p:spPr>
          <a:xfrm>
            <a:off x="457200" y="1435100"/>
            <a:ext cx="3008313" cy="4691063"/>
          </a:xfrm>
          <a:prstGeom prst="rect">
            <a:avLst/>
          </a:prstGeom>
          <a:noFill/>
          <a:ln>
            <a:noFill/>
          </a:ln>
        </p:spPr>
        <p:txBody>
          <a:bodyPr anchorCtr="0" anchor="t" bIns="91425" lIns="91425" rIns="91425" tIns="91425"/>
          <a:lstStyle>
            <a:lvl1pPr indent="0" lvl="0" marL="0" marR="0" rtl="0" algn="l">
              <a:spcBef>
                <a:spcPts val="280"/>
              </a:spcBef>
              <a:spcAft>
                <a:spcPts val="0"/>
              </a:spcAft>
              <a:buClr>
                <a:schemeClr val="dk1"/>
              </a:buClr>
              <a:buFont typeface="Times New Roman"/>
              <a:buNone/>
              <a:defRPr b="0" i="0" sz="1400" u="none" cap="none" strike="noStrike">
                <a:solidFill>
                  <a:schemeClr val="dk1"/>
                </a:solidFill>
                <a:latin typeface="Times New Roman"/>
                <a:ea typeface="Times New Roman"/>
                <a:cs typeface="Times New Roman"/>
                <a:sym typeface="Times New Roman"/>
              </a:defRPr>
            </a:lvl1pPr>
            <a:lvl2pPr indent="0" lvl="1" marL="457200" marR="0" rtl="0" algn="l">
              <a:spcBef>
                <a:spcPts val="240"/>
              </a:spcBef>
              <a:spcAft>
                <a:spcPts val="0"/>
              </a:spcAft>
              <a:buClr>
                <a:schemeClr val="dk1"/>
              </a:buClr>
              <a:buFont typeface="Times New Roman"/>
              <a:buNone/>
              <a:defRPr b="0" i="0" sz="1200" u="none" cap="none" strike="noStrike">
                <a:solidFill>
                  <a:schemeClr val="dk1"/>
                </a:solidFill>
                <a:latin typeface="Times New Roman"/>
                <a:ea typeface="Times New Roman"/>
                <a:cs typeface="Times New Roman"/>
                <a:sym typeface="Times New Roman"/>
              </a:defRPr>
            </a:lvl2pPr>
            <a:lvl3pPr indent="0" lvl="2" marL="914400" marR="0" rtl="0" algn="l">
              <a:spcBef>
                <a:spcPts val="200"/>
              </a:spcBef>
              <a:spcAft>
                <a:spcPts val="0"/>
              </a:spcAft>
              <a:buClr>
                <a:schemeClr val="dk1"/>
              </a:buClr>
              <a:buFont typeface="Times New Roman"/>
              <a:buNone/>
              <a:defRPr b="0" i="0" sz="1000" u="none" cap="none" strike="noStrike">
                <a:solidFill>
                  <a:schemeClr val="dk1"/>
                </a:solidFill>
                <a:latin typeface="Times New Roman"/>
                <a:ea typeface="Times New Roman"/>
                <a:cs typeface="Times New Roman"/>
                <a:sym typeface="Times New Roman"/>
              </a:defRPr>
            </a:lvl3pPr>
            <a:lvl4pPr indent="0" lvl="3" marL="1371600" marR="0" rtl="0" algn="l">
              <a:spcBef>
                <a:spcPts val="180"/>
              </a:spcBef>
              <a:spcAft>
                <a:spcPts val="0"/>
              </a:spcAft>
              <a:buClr>
                <a:schemeClr val="dk1"/>
              </a:buClr>
              <a:buFont typeface="Times New Roman"/>
              <a:buNone/>
              <a:defRPr b="0" i="0" sz="900" u="none" cap="none" strike="noStrike">
                <a:solidFill>
                  <a:schemeClr val="dk1"/>
                </a:solidFill>
                <a:latin typeface="Times New Roman"/>
                <a:ea typeface="Times New Roman"/>
                <a:cs typeface="Times New Roman"/>
                <a:sym typeface="Times New Roman"/>
              </a:defRPr>
            </a:lvl4pPr>
            <a:lvl5pPr indent="0" lvl="4" marL="1828800" marR="0" rtl="0" algn="l">
              <a:spcBef>
                <a:spcPts val="180"/>
              </a:spcBef>
              <a:spcAft>
                <a:spcPts val="0"/>
              </a:spcAft>
              <a:buClr>
                <a:schemeClr val="dk1"/>
              </a:buClr>
              <a:buFont typeface="Times New Roman"/>
              <a:buNone/>
              <a:defRPr b="0" i="0" sz="900" u="none" cap="none" strike="noStrike">
                <a:solidFill>
                  <a:schemeClr val="dk1"/>
                </a:solidFill>
                <a:latin typeface="Times New Roman"/>
                <a:ea typeface="Times New Roman"/>
                <a:cs typeface="Times New Roman"/>
                <a:sym typeface="Times New Roman"/>
              </a:defRPr>
            </a:lvl5pPr>
            <a:lvl6pPr indent="0" lvl="5" marL="2286000" marR="0" rtl="0" algn="l">
              <a:spcBef>
                <a:spcPts val="180"/>
              </a:spcBef>
              <a:spcAft>
                <a:spcPts val="0"/>
              </a:spcAft>
              <a:buClr>
                <a:schemeClr val="dk1"/>
              </a:buClr>
              <a:buFont typeface="Times New Roman"/>
              <a:buNone/>
              <a:defRPr b="0" i="0" sz="900" u="none" cap="none" strike="noStrike">
                <a:solidFill>
                  <a:schemeClr val="dk1"/>
                </a:solidFill>
                <a:latin typeface="Times New Roman"/>
                <a:ea typeface="Times New Roman"/>
                <a:cs typeface="Times New Roman"/>
                <a:sym typeface="Times New Roman"/>
              </a:defRPr>
            </a:lvl6pPr>
            <a:lvl7pPr indent="0" lvl="6" marL="2743200" marR="0" rtl="0" algn="l">
              <a:spcBef>
                <a:spcPts val="180"/>
              </a:spcBef>
              <a:spcAft>
                <a:spcPts val="0"/>
              </a:spcAft>
              <a:buClr>
                <a:schemeClr val="dk1"/>
              </a:buClr>
              <a:buFont typeface="Times New Roman"/>
              <a:buNone/>
              <a:defRPr b="0" i="0" sz="900" u="none" cap="none" strike="noStrike">
                <a:solidFill>
                  <a:schemeClr val="dk1"/>
                </a:solidFill>
                <a:latin typeface="Times New Roman"/>
                <a:ea typeface="Times New Roman"/>
                <a:cs typeface="Times New Roman"/>
                <a:sym typeface="Times New Roman"/>
              </a:defRPr>
            </a:lvl7pPr>
            <a:lvl8pPr indent="0" lvl="7" marL="3200400" marR="0" rtl="0" algn="l">
              <a:spcBef>
                <a:spcPts val="180"/>
              </a:spcBef>
              <a:spcAft>
                <a:spcPts val="0"/>
              </a:spcAft>
              <a:buClr>
                <a:schemeClr val="dk1"/>
              </a:buClr>
              <a:buFont typeface="Times New Roman"/>
              <a:buNone/>
              <a:defRPr b="0" i="0" sz="900" u="none" cap="none" strike="noStrike">
                <a:solidFill>
                  <a:schemeClr val="dk1"/>
                </a:solidFill>
                <a:latin typeface="Times New Roman"/>
                <a:ea typeface="Times New Roman"/>
                <a:cs typeface="Times New Roman"/>
                <a:sym typeface="Times New Roman"/>
              </a:defRPr>
            </a:lvl8pPr>
            <a:lvl9pPr indent="0" lvl="8" marL="3657600" marR="0" rtl="0" algn="l">
              <a:spcBef>
                <a:spcPts val="180"/>
              </a:spcBef>
              <a:spcAft>
                <a:spcPts val="0"/>
              </a:spcAft>
              <a:buClr>
                <a:schemeClr val="dk1"/>
              </a:buClr>
              <a:buFont typeface="Times New Roman"/>
              <a:buNone/>
              <a:defRPr b="0" i="0" sz="900" u="none" cap="none" strike="noStrike">
                <a:solidFill>
                  <a:schemeClr val="dk1"/>
                </a:solidFill>
                <a:latin typeface="Times New Roman"/>
                <a:ea typeface="Times New Roman"/>
                <a:cs typeface="Times New Roman"/>
                <a:sym typeface="Times New Roman"/>
              </a:defRPr>
            </a:lvl9pPr>
          </a:lstStyle>
          <a:p/>
        </p:txBody>
      </p:sp>
      <p:sp>
        <p:nvSpPr>
          <p:cNvPr id="50" name="Shape 50"/>
          <p:cNvSpPr txBox="1"/>
          <p:nvPr>
            <p:ph idx="10" type="dt"/>
          </p:nvPr>
        </p:nvSpPr>
        <p:spPr>
          <a:xfrm>
            <a:off x="685800" y="6248400"/>
            <a:ext cx="1904999"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51" name="Shape 51"/>
          <p:cNvSpPr txBox="1"/>
          <p:nvPr>
            <p:ph idx="11" type="ftr"/>
          </p:nvPr>
        </p:nvSpPr>
        <p:spPr>
          <a:xfrm>
            <a:off x="3124200" y="6248400"/>
            <a:ext cx="2895600"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52" name="Shape 52"/>
          <p:cNvSpPr txBox="1"/>
          <p:nvPr>
            <p:ph idx="12" type="sldNum"/>
          </p:nvPr>
        </p:nvSpPr>
        <p:spPr>
          <a:xfrm>
            <a:off x="6553200" y="6248400"/>
            <a:ext cx="1904999" cy="4572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dk1"/>
              </a:buClr>
              <a:buSzPct val="25000"/>
              <a:buFont typeface="Times New Roman"/>
              <a:buNone/>
            </a:pPr>
            <a:fld id="{00000000-1234-1234-1234-123412341234}" type="slidenum">
              <a:rPr b="0" i="0" lang="en-US" sz="1400" u="none" cap="none" strike="noStrike">
                <a:solidFill>
                  <a:schemeClr val="dk1"/>
                </a:solidFill>
                <a:latin typeface="Times New Roman"/>
                <a:ea typeface="Times New Roman"/>
                <a:cs typeface="Times New Roman"/>
                <a:sym typeface="Times New Roman"/>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3" name="Shape 53"/>
        <p:cNvGrpSpPr/>
        <p:nvPr/>
      </p:nvGrpSpPr>
      <p:grpSpPr>
        <a:xfrm>
          <a:off x="0" y="0"/>
          <a:ext cx="0" cy="0"/>
          <a:chOff x="0" y="0"/>
          <a:chExt cx="0" cy="0"/>
        </a:xfrm>
      </p:grpSpPr>
      <p:sp>
        <p:nvSpPr>
          <p:cNvPr id="54" name="Shape 54"/>
          <p:cNvSpPr txBox="1"/>
          <p:nvPr>
            <p:ph idx="10" type="dt"/>
          </p:nvPr>
        </p:nvSpPr>
        <p:spPr>
          <a:xfrm>
            <a:off x="685800" y="6248400"/>
            <a:ext cx="1904999"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55" name="Shape 55"/>
          <p:cNvSpPr txBox="1"/>
          <p:nvPr>
            <p:ph idx="11" type="ftr"/>
          </p:nvPr>
        </p:nvSpPr>
        <p:spPr>
          <a:xfrm>
            <a:off x="3124200" y="6248400"/>
            <a:ext cx="2895600"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56" name="Shape 56"/>
          <p:cNvSpPr txBox="1"/>
          <p:nvPr>
            <p:ph idx="12" type="sldNum"/>
          </p:nvPr>
        </p:nvSpPr>
        <p:spPr>
          <a:xfrm>
            <a:off x="6553200" y="6248400"/>
            <a:ext cx="1904999" cy="4572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dk1"/>
              </a:buClr>
              <a:buSzPct val="25000"/>
              <a:buFont typeface="Times New Roman"/>
              <a:buNone/>
            </a:pPr>
            <a:fld id="{00000000-1234-1234-1234-123412341234}" type="slidenum">
              <a:rPr b="0" i="0" lang="en-US" sz="1400" u="none" cap="none" strike="noStrike">
                <a:solidFill>
                  <a:schemeClr val="dk1"/>
                </a:solidFill>
                <a:latin typeface="Times New Roman"/>
                <a:ea typeface="Times New Roman"/>
                <a:cs typeface="Times New Roman"/>
                <a:sym typeface="Times New Roman"/>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57" name="Shape 57"/>
        <p:cNvGrpSpPr/>
        <p:nvPr/>
      </p:nvGrpSpPr>
      <p:grpSpPr>
        <a:xfrm>
          <a:off x="0" y="0"/>
          <a:ext cx="0" cy="0"/>
          <a:chOff x="0" y="0"/>
          <a:chExt cx="0" cy="0"/>
        </a:xfrm>
      </p:grpSpPr>
      <p:sp>
        <p:nvSpPr>
          <p:cNvPr id="58" name="Shape 58"/>
          <p:cNvSpPr txBox="1"/>
          <p:nvPr>
            <p:ph type="title"/>
          </p:nvPr>
        </p:nvSpPr>
        <p:spPr>
          <a:xfrm>
            <a:off x="685800" y="609600"/>
            <a:ext cx="7772400" cy="1143000"/>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1pPr>
            <a:lvl2pPr indent="0" lvl="1"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2pPr>
            <a:lvl3pPr indent="0" lvl="2"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3pPr>
            <a:lvl4pPr indent="0" lvl="3"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4pPr>
            <a:lvl5pPr indent="0" lvl="4"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5pPr>
            <a:lvl6pPr indent="0" lvl="5" marL="4572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6pPr>
            <a:lvl7pPr indent="0" lvl="6" marL="9144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7pPr>
            <a:lvl8pPr indent="0" lvl="7" marL="13716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8pPr>
            <a:lvl9pPr indent="0" lvl="8" marL="18288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9pPr>
          </a:lstStyle>
          <a:p/>
        </p:txBody>
      </p:sp>
      <p:sp>
        <p:nvSpPr>
          <p:cNvPr id="59" name="Shape 59"/>
          <p:cNvSpPr txBox="1"/>
          <p:nvPr>
            <p:ph idx="10" type="dt"/>
          </p:nvPr>
        </p:nvSpPr>
        <p:spPr>
          <a:xfrm>
            <a:off x="685800" y="6248400"/>
            <a:ext cx="1904999"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60" name="Shape 60"/>
          <p:cNvSpPr txBox="1"/>
          <p:nvPr>
            <p:ph idx="11" type="ftr"/>
          </p:nvPr>
        </p:nvSpPr>
        <p:spPr>
          <a:xfrm>
            <a:off x="3124200" y="6248400"/>
            <a:ext cx="2895600"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61" name="Shape 61"/>
          <p:cNvSpPr txBox="1"/>
          <p:nvPr>
            <p:ph idx="12" type="sldNum"/>
          </p:nvPr>
        </p:nvSpPr>
        <p:spPr>
          <a:xfrm>
            <a:off x="6553200" y="6248400"/>
            <a:ext cx="1904999" cy="4572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dk1"/>
              </a:buClr>
              <a:buSzPct val="25000"/>
              <a:buFont typeface="Times New Roman"/>
              <a:buNone/>
            </a:pPr>
            <a:fld id="{00000000-1234-1234-1234-123412341234}" type="slidenum">
              <a:rPr b="0" i="0" lang="en-US" sz="1400" u="none" cap="none" strike="noStrike">
                <a:solidFill>
                  <a:schemeClr val="dk1"/>
                </a:solidFill>
                <a:latin typeface="Times New Roman"/>
                <a:ea typeface="Times New Roman"/>
                <a:cs typeface="Times New Roman"/>
                <a:sym typeface="Times New Roman"/>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62" name="Shape 62"/>
        <p:cNvGrpSpPr/>
        <p:nvPr/>
      </p:nvGrpSpPr>
      <p:grpSpPr>
        <a:xfrm>
          <a:off x="0" y="0"/>
          <a:ext cx="0" cy="0"/>
          <a:chOff x="0" y="0"/>
          <a:chExt cx="0" cy="0"/>
        </a:xfrm>
      </p:grpSpPr>
      <p:sp>
        <p:nvSpPr>
          <p:cNvPr id="63" name="Shape 63"/>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1pPr>
            <a:lvl2pPr indent="0" lvl="1"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2pPr>
            <a:lvl3pPr indent="0" lvl="2"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3pPr>
            <a:lvl4pPr indent="0" lvl="3"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4pPr>
            <a:lvl5pPr indent="0" lvl="4"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5pPr>
            <a:lvl6pPr indent="0" lvl="5" marL="4572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6pPr>
            <a:lvl7pPr indent="0" lvl="6" marL="9144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7pPr>
            <a:lvl8pPr indent="0" lvl="7" marL="13716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8pPr>
            <a:lvl9pPr indent="0" lvl="8" marL="18288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9pPr>
          </a:lstStyle>
          <a:p/>
        </p:txBody>
      </p:sp>
      <p:sp>
        <p:nvSpPr>
          <p:cNvPr id="64" name="Shape 64"/>
          <p:cNvSpPr txBox="1"/>
          <p:nvPr>
            <p:ph idx="1" type="body"/>
          </p:nvPr>
        </p:nvSpPr>
        <p:spPr>
          <a:xfrm>
            <a:off x="457200" y="1535112"/>
            <a:ext cx="4040187" cy="639762"/>
          </a:xfrm>
          <a:prstGeom prst="rect">
            <a:avLst/>
          </a:prstGeom>
          <a:noFill/>
          <a:ln>
            <a:noFill/>
          </a:ln>
        </p:spPr>
        <p:txBody>
          <a:bodyPr anchorCtr="0" anchor="b" bIns="91425" lIns="91425" rIns="91425" tIns="91425"/>
          <a:lstStyle>
            <a:lvl1pPr indent="0" lvl="0" marL="0" marR="0" rtl="0" algn="l">
              <a:spcBef>
                <a:spcPts val="480"/>
              </a:spcBef>
              <a:spcAft>
                <a:spcPts val="0"/>
              </a:spcAft>
              <a:buClr>
                <a:schemeClr val="dk1"/>
              </a:buClr>
              <a:buFont typeface="Times New Roman"/>
              <a:buNone/>
              <a:defRPr b="1" i="0" sz="2400" u="none" cap="none" strike="noStrike">
                <a:solidFill>
                  <a:schemeClr val="dk1"/>
                </a:solidFill>
                <a:latin typeface="Times New Roman"/>
                <a:ea typeface="Times New Roman"/>
                <a:cs typeface="Times New Roman"/>
                <a:sym typeface="Times New Roman"/>
              </a:defRPr>
            </a:lvl1pPr>
            <a:lvl2pPr indent="0" lvl="1" marL="457200" marR="0" rtl="0" algn="l">
              <a:spcBef>
                <a:spcPts val="400"/>
              </a:spcBef>
              <a:spcAft>
                <a:spcPts val="0"/>
              </a:spcAft>
              <a:buClr>
                <a:schemeClr val="dk1"/>
              </a:buClr>
              <a:buFont typeface="Times New Roman"/>
              <a:buNone/>
              <a:defRPr b="1" i="0" sz="2000" u="none" cap="none" strike="noStrike">
                <a:solidFill>
                  <a:schemeClr val="dk1"/>
                </a:solidFill>
                <a:latin typeface="Times New Roman"/>
                <a:ea typeface="Times New Roman"/>
                <a:cs typeface="Times New Roman"/>
                <a:sym typeface="Times New Roman"/>
              </a:defRPr>
            </a:lvl2pPr>
            <a:lvl3pPr indent="0" lvl="2" marL="914400" marR="0" rtl="0" algn="l">
              <a:spcBef>
                <a:spcPts val="360"/>
              </a:spcBef>
              <a:spcAft>
                <a:spcPts val="0"/>
              </a:spcAft>
              <a:buClr>
                <a:schemeClr val="dk1"/>
              </a:buClr>
              <a:buFont typeface="Times New Roman"/>
              <a:buNone/>
              <a:defRPr b="1" i="0" sz="1800" u="none" cap="none" strike="noStrike">
                <a:solidFill>
                  <a:schemeClr val="dk1"/>
                </a:solidFill>
                <a:latin typeface="Times New Roman"/>
                <a:ea typeface="Times New Roman"/>
                <a:cs typeface="Times New Roman"/>
                <a:sym typeface="Times New Roman"/>
              </a:defRPr>
            </a:lvl3pPr>
            <a:lvl4pPr indent="0" lvl="3" marL="1371600" marR="0" rtl="0" algn="l">
              <a:spcBef>
                <a:spcPts val="320"/>
              </a:spcBef>
              <a:spcAft>
                <a:spcPts val="0"/>
              </a:spcAft>
              <a:buClr>
                <a:schemeClr val="dk1"/>
              </a:buClr>
              <a:buFont typeface="Times New Roman"/>
              <a:buNone/>
              <a:defRPr b="1" i="0" sz="1600" u="none" cap="none" strike="noStrike">
                <a:solidFill>
                  <a:schemeClr val="dk1"/>
                </a:solidFill>
                <a:latin typeface="Times New Roman"/>
                <a:ea typeface="Times New Roman"/>
                <a:cs typeface="Times New Roman"/>
                <a:sym typeface="Times New Roman"/>
              </a:defRPr>
            </a:lvl4pPr>
            <a:lvl5pPr indent="0" lvl="4" marL="1828800" marR="0" rtl="0" algn="l">
              <a:spcBef>
                <a:spcPts val="320"/>
              </a:spcBef>
              <a:spcAft>
                <a:spcPts val="0"/>
              </a:spcAft>
              <a:buClr>
                <a:schemeClr val="dk1"/>
              </a:buClr>
              <a:buFont typeface="Times New Roman"/>
              <a:buNone/>
              <a:defRPr b="1" i="0" sz="1600" u="none" cap="none" strike="noStrike">
                <a:solidFill>
                  <a:schemeClr val="dk1"/>
                </a:solidFill>
                <a:latin typeface="Times New Roman"/>
                <a:ea typeface="Times New Roman"/>
                <a:cs typeface="Times New Roman"/>
                <a:sym typeface="Times New Roman"/>
              </a:defRPr>
            </a:lvl5pPr>
            <a:lvl6pPr indent="0" lvl="5" marL="2286000" marR="0" rtl="0" algn="l">
              <a:spcBef>
                <a:spcPts val="320"/>
              </a:spcBef>
              <a:spcAft>
                <a:spcPts val="0"/>
              </a:spcAft>
              <a:buClr>
                <a:schemeClr val="dk1"/>
              </a:buClr>
              <a:buFont typeface="Times New Roman"/>
              <a:buNone/>
              <a:defRPr b="1" i="0" sz="1600" u="none" cap="none" strike="noStrike">
                <a:solidFill>
                  <a:schemeClr val="dk1"/>
                </a:solidFill>
                <a:latin typeface="Times New Roman"/>
                <a:ea typeface="Times New Roman"/>
                <a:cs typeface="Times New Roman"/>
                <a:sym typeface="Times New Roman"/>
              </a:defRPr>
            </a:lvl6pPr>
            <a:lvl7pPr indent="0" lvl="6" marL="2743200" marR="0" rtl="0" algn="l">
              <a:spcBef>
                <a:spcPts val="320"/>
              </a:spcBef>
              <a:spcAft>
                <a:spcPts val="0"/>
              </a:spcAft>
              <a:buClr>
                <a:schemeClr val="dk1"/>
              </a:buClr>
              <a:buFont typeface="Times New Roman"/>
              <a:buNone/>
              <a:defRPr b="1" i="0" sz="1600" u="none" cap="none" strike="noStrike">
                <a:solidFill>
                  <a:schemeClr val="dk1"/>
                </a:solidFill>
                <a:latin typeface="Times New Roman"/>
                <a:ea typeface="Times New Roman"/>
                <a:cs typeface="Times New Roman"/>
                <a:sym typeface="Times New Roman"/>
              </a:defRPr>
            </a:lvl7pPr>
            <a:lvl8pPr indent="0" lvl="7" marL="3200400" marR="0" rtl="0" algn="l">
              <a:spcBef>
                <a:spcPts val="320"/>
              </a:spcBef>
              <a:spcAft>
                <a:spcPts val="0"/>
              </a:spcAft>
              <a:buClr>
                <a:schemeClr val="dk1"/>
              </a:buClr>
              <a:buFont typeface="Times New Roman"/>
              <a:buNone/>
              <a:defRPr b="1" i="0" sz="1600" u="none" cap="none" strike="noStrike">
                <a:solidFill>
                  <a:schemeClr val="dk1"/>
                </a:solidFill>
                <a:latin typeface="Times New Roman"/>
                <a:ea typeface="Times New Roman"/>
                <a:cs typeface="Times New Roman"/>
                <a:sym typeface="Times New Roman"/>
              </a:defRPr>
            </a:lvl8pPr>
            <a:lvl9pPr indent="0" lvl="8" marL="3657600" marR="0" rtl="0" algn="l">
              <a:spcBef>
                <a:spcPts val="320"/>
              </a:spcBef>
              <a:spcAft>
                <a:spcPts val="0"/>
              </a:spcAft>
              <a:buClr>
                <a:schemeClr val="dk1"/>
              </a:buClr>
              <a:buFont typeface="Times New Roman"/>
              <a:buNone/>
              <a:defRPr b="1" i="0" sz="1600" u="none" cap="none" strike="noStrike">
                <a:solidFill>
                  <a:schemeClr val="dk1"/>
                </a:solidFill>
                <a:latin typeface="Times New Roman"/>
                <a:ea typeface="Times New Roman"/>
                <a:cs typeface="Times New Roman"/>
                <a:sym typeface="Times New Roman"/>
              </a:defRPr>
            </a:lvl9pPr>
          </a:lstStyle>
          <a:p/>
        </p:txBody>
      </p:sp>
      <p:sp>
        <p:nvSpPr>
          <p:cNvPr id="65" name="Shape 65"/>
          <p:cNvSpPr txBox="1"/>
          <p:nvPr>
            <p:ph idx="2" type="body"/>
          </p:nvPr>
        </p:nvSpPr>
        <p:spPr>
          <a:xfrm>
            <a:off x="457200" y="2174875"/>
            <a:ext cx="4040187" cy="3951287"/>
          </a:xfrm>
          <a:prstGeom prst="rect">
            <a:avLst/>
          </a:prstGeom>
          <a:noFill/>
          <a:ln>
            <a:noFill/>
          </a:ln>
        </p:spPr>
        <p:txBody>
          <a:bodyPr anchorCtr="0" anchor="t" bIns="91425" lIns="91425" rIns="91425" tIns="91425"/>
          <a:lstStyle>
            <a:lvl1pPr indent="-190500" lvl="0" marL="342900" marR="0" rtl="0" algn="l">
              <a:spcBef>
                <a:spcPts val="480"/>
              </a:spcBef>
              <a:spcAft>
                <a:spcPts val="0"/>
              </a:spcAft>
              <a:buClr>
                <a:schemeClr val="dk1"/>
              </a:buClr>
              <a:buSzPct val="100000"/>
              <a:buFont typeface="Times New Roman"/>
              <a:buChar char="•"/>
              <a:defRPr b="0" i="0" sz="2400" u="none" cap="none" strike="noStrike">
                <a:solidFill>
                  <a:schemeClr val="dk1"/>
                </a:solidFill>
                <a:latin typeface="Times New Roman"/>
                <a:ea typeface="Times New Roman"/>
                <a:cs typeface="Times New Roman"/>
                <a:sym typeface="Times New Roman"/>
              </a:defRPr>
            </a:lvl1pPr>
            <a:lvl2pPr indent="-158750" lvl="1" marL="74295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2pPr>
            <a:lvl3pPr indent="-114300" lvl="2" marL="1143000" marR="0" rtl="0" algn="l">
              <a:spcBef>
                <a:spcPts val="36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3pPr>
            <a:lvl4pPr indent="-127000" lvl="3" marL="1600200" marR="0" rtl="0" algn="l">
              <a:spcBef>
                <a:spcPts val="320"/>
              </a:spcBef>
              <a:spcAft>
                <a:spcPts val="0"/>
              </a:spcAft>
              <a:buClr>
                <a:schemeClr val="dk1"/>
              </a:buClr>
              <a:buSzPct val="100000"/>
              <a:buFont typeface="Times New Roman"/>
              <a:buChar char="–"/>
              <a:defRPr b="0" i="0" sz="1600" u="none" cap="none" strike="noStrike">
                <a:solidFill>
                  <a:schemeClr val="dk1"/>
                </a:solidFill>
                <a:latin typeface="Times New Roman"/>
                <a:ea typeface="Times New Roman"/>
                <a:cs typeface="Times New Roman"/>
                <a:sym typeface="Times New Roman"/>
              </a:defRPr>
            </a:lvl4pPr>
            <a:lvl5pPr indent="-127000" lvl="4" marL="2057400" marR="0" rtl="0" algn="l">
              <a:spcBef>
                <a:spcPts val="320"/>
              </a:spcBef>
              <a:spcAft>
                <a:spcPts val="0"/>
              </a:spcAft>
              <a:buClr>
                <a:schemeClr val="dk1"/>
              </a:buClr>
              <a:buSzPct val="100000"/>
              <a:buFont typeface="Times New Roman"/>
              <a:buChar char="»"/>
              <a:defRPr b="0" i="0" sz="1600" u="none" cap="none" strike="noStrike">
                <a:solidFill>
                  <a:schemeClr val="dk1"/>
                </a:solidFill>
                <a:latin typeface="Times New Roman"/>
                <a:ea typeface="Times New Roman"/>
                <a:cs typeface="Times New Roman"/>
                <a:sym typeface="Times New Roman"/>
              </a:defRPr>
            </a:lvl5pPr>
            <a:lvl6pPr indent="-127000" lvl="5" marL="2514600" marR="0" rtl="0" algn="l">
              <a:spcBef>
                <a:spcPts val="320"/>
              </a:spcBef>
              <a:spcAft>
                <a:spcPts val="0"/>
              </a:spcAft>
              <a:buClr>
                <a:schemeClr val="dk1"/>
              </a:buClr>
              <a:buSzPct val="100000"/>
              <a:buFont typeface="Times New Roman"/>
              <a:buChar char="»"/>
              <a:defRPr b="0" i="0" sz="1600" u="none" cap="none" strike="noStrike">
                <a:solidFill>
                  <a:schemeClr val="dk1"/>
                </a:solidFill>
                <a:latin typeface="Times New Roman"/>
                <a:ea typeface="Times New Roman"/>
                <a:cs typeface="Times New Roman"/>
                <a:sym typeface="Times New Roman"/>
              </a:defRPr>
            </a:lvl6pPr>
            <a:lvl7pPr indent="-127000" lvl="6" marL="2971800" marR="0" rtl="0" algn="l">
              <a:spcBef>
                <a:spcPts val="320"/>
              </a:spcBef>
              <a:spcAft>
                <a:spcPts val="0"/>
              </a:spcAft>
              <a:buClr>
                <a:schemeClr val="dk1"/>
              </a:buClr>
              <a:buSzPct val="100000"/>
              <a:buFont typeface="Times New Roman"/>
              <a:buChar char="»"/>
              <a:defRPr b="0" i="0" sz="1600" u="none" cap="none" strike="noStrike">
                <a:solidFill>
                  <a:schemeClr val="dk1"/>
                </a:solidFill>
                <a:latin typeface="Times New Roman"/>
                <a:ea typeface="Times New Roman"/>
                <a:cs typeface="Times New Roman"/>
                <a:sym typeface="Times New Roman"/>
              </a:defRPr>
            </a:lvl7pPr>
            <a:lvl8pPr indent="-127000" lvl="7" marL="3429000" marR="0" rtl="0" algn="l">
              <a:spcBef>
                <a:spcPts val="320"/>
              </a:spcBef>
              <a:spcAft>
                <a:spcPts val="0"/>
              </a:spcAft>
              <a:buClr>
                <a:schemeClr val="dk1"/>
              </a:buClr>
              <a:buSzPct val="100000"/>
              <a:buFont typeface="Times New Roman"/>
              <a:buChar char="»"/>
              <a:defRPr b="0" i="0" sz="1600" u="none" cap="none" strike="noStrike">
                <a:solidFill>
                  <a:schemeClr val="dk1"/>
                </a:solidFill>
                <a:latin typeface="Times New Roman"/>
                <a:ea typeface="Times New Roman"/>
                <a:cs typeface="Times New Roman"/>
                <a:sym typeface="Times New Roman"/>
              </a:defRPr>
            </a:lvl8pPr>
            <a:lvl9pPr indent="-127000" lvl="8" marL="3886200" marR="0" rtl="0" algn="l">
              <a:spcBef>
                <a:spcPts val="320"/>
              </a:spcBef>
              <a:spcAft>
                <a:spcPts val="0"/>
              </a:spcAft>
              <a:buClr>
                <a:schemeClr val="dk1"/>
              </a:buClr>
              <a:buSzPct val="100000"/>
              <a:buFont typeface="Times New Roman"/>
              <a:buChar char="»"/>
              <a:defRPr b="0" i="0" sz="1600" u="none" cap="none" strike="noStrike">
                <a:solidFill>
                  <a:schemeClr val="dk1"/>
                </a:solidFill>
                <a:latin typeface="Times New Roman"/>
                <a:ea typeface="Times New Roman"/>
                <a:cs typeface="Times New Roman"/>
                <a:sym typeface="Times New Roman"/>
              </a:defRPr>
            </a:lvl9pPr>
          </a:lstStyle>
          <a:p/>
        </p:txBody>
      </p:sp>
      <p:sp>
        <p:nvSpPr>
          <p:cNvPr id="66" name="Shape 66"/>
          <p:cNvSpPr txBox="1"/>
          <p:nvPr>
            <p:ph idx="3" type="body"/>
          </p:nvPr>
        </p:nvSpPr>
        <p:spPr>
          <a:xfrm>
            <a:off x="4645025" y="1535112"/>
            <a:ext cx="4041774" cy="639762"/>
          </a:xfrm>
          <a:prstGeom prst="rect">
            <a:avLst/>
          </a:prstGeom>
          <a:noFill/>
          <a:ln>
            <a:noFill/>
          </a:ln>
        </p:spPr>
        <p:txBody>
          <a:bodyPr anchorCtr="0" anchor="b" bIns="91425" lIns="91425" rIns="91425" tIns="91425"/>
          <a:lstStyle>
            <a:lvl1pPr indent="0" lvl="0" marL="0" marR="0" rtl="0" algn="l">
              <a:spcBef>
                <a:spcPts val="480"/>
              </a:spcBef>
              <a:spcAft>
                <a:spcPts val="0"/>
              </a:spcAft>
              <a:buClr>
                <a:schemeClr val="dk1"/>
              </a:buClr>
              <a:buFont typeface="Times New Roman"/>
              <a:buNone/>
              <a:defRPr b="1" i="0" sz="2400" u="none" cap="none" strike="noStrike">
                <a:solidFill>
                  <a:schemeClr val="dk1"/>
                </a:solidFill>
                <a:latin typeface="Times New Roman"/>
                <a:ea typeface="Times New Roman"/>
                <a:cs typeface="Times New Roman"/>
                <a:sym typeface="Times New Roman"/>
              </a:defRPr>
            </a:lvl1pPr>
            <a:lvl2pPr indent="0" lvl="1" marL="457200" marR="0" rtl="0" algn="l">
              <a:spcBef>
                <a:spcPts val="400"/>
              </a:spcBef>
              <a:spcAft>
                <a:spcPts val="0"/>
              </a:spcAft>
              <a:buClr>
                <a:schemeClr val="dk1"/>
              </a:buClr>
              <a:buFont typeface="Times New Roman"/>
              <a:buNone/>
              <a:defRPr b="1" i="0" sz="2000" u="none" cap="none" strike="noStrike">
                <a:solidFill>
                  <a:schemeClr val="dk1"/>
                </a:solidFill>
                <a:latin typeface="Times New Roman"/>
                <a:ea typeface="Times New Roman"/>
                <a:cs typeface="Times New Roman"/>
                <a:sym typeface="Times New Roman"/>
              </a:defRPr>
            </a:lvl2pPr>
            <a:lvl3pPr indent="0" lvl="2" marL="914400" marR="0" rtl="0" algn="l">
              <a:spcBef>
                <a:spcPts val="360"/>
              </a:spcBef>
              <a:spcAft>
                <a:spcPts val="0"/>
              </a:spcAft>
              <a:buClr>
                <a:schemeClr val="dk1"/>
              </a:buClr>
              <a:buFont typeface="Times New Roman"/>
              <a:buNone/>
              <a:defRPr b="1" i="0" sz="1800" u="none" cap="none" strike="noStrike">
                <a:solidFill>
                  <a:schemeClr val="dk1"/>
                </a:solidFill>
                <a:latin typeface="Times New Roman"/>
                <a:ea typeface="Times New Roman"/>
                <a:cs typeface="Times New Roman"/>
                <a:sym typeface="Times New Roman"/>
              </a:defRPr>
            </a:lvl3pPr>
            <a:lvl4pPr indent="0" lvl="3" marL="1371600" marR="0" rtl="0" algn="l">
              <a:spcBef>
                <a:spcPts val="320"/>
              </a:spcBef>
              <a:spcAft>
                <a:spcPts val="0"/>
              </a:spcAft>
              <a:buClr>
                <a:schemeClr val="dk1"/>
              </a:buClr>
              <a:buFont typeface="Times New Roman"/>
              <a:buNone/>
              <a:defRPr b="1" i="0" sz="1600" u="none" cap="none" strike="noStrike">
                <a:solidFill>
                  <a:schemeClr val="dk1"/>
                </a:solidFill>
                <a:latin typeface="Times New Roman"/>
                <a:ea typeface="Times New Roman"/>
                <a:cs typeface="Times New Roman"/>
                <a:sym typeface="Times New Roman"/>
              </a:defRPr>
            </a:lvl4pPr>
            <a:lvl5pPr indent="0" lvl="4" marL="1828800" marR="0" rtl="0" algn="l">
              <a:spcBef>
                <a:spcPts val="320"/>
              </a:spcBef>
              <a:spcAft>
                <a:spcPts val="0"/>
              </a:spcAft>
              <a:buClr>
                <a:schemeClr val="dk1"/>
              </a:buClr>
              <a:buFont typeface="Times New Roman"/>
              <a:buNone/>
              <a:defRPr b="1" i="0" sz="1600" u="none" cap="none" strike="noStrike">
                <a:solidFill>
                  <a:schemeClr val="dk1"/>
                </a:solidFill>
                <a:latin typeface="Times New Roman"/>
                <a:ea typeface="Times New Roman"/>
                <a:cs typeface="Times New Roman"/>
                <a:sym typeface="Times New Roman"/>
              </a:defRPr>
            </a:lvl5pPr>
            <a:lvl6pPr indent="0" lvl="5" marL="2286000" marR="0" rtl="0" algn="l">
              <a:spcBef>
                <a:spcPts val="320"/>
              </a:spcBef>
              <a:spcAft>
                <a:spcPts val="0"/>
              </a:spcAft>
              <a:buClr>
                <a:schemeClr val="dk1"/>
              </a:buClr>
              <a:buFont typeface="Times New Roman"/>
              <a:buNone/>
              <a:defRPr b="1" i="0" sz="1600" u="none" cap="none" strike="noStrike">
                <a:solidFill>
                  <a:schemeClr val="dk1"/>
                </a:solidFill>
                <a:latin typeface="Times New Roman"/>
                <a:ea typeface="Times New Roman"/>
                <a:cs typeface="Times New Roman"/>
                <a:sym typeface="Times New Roman"/>
              </a:defRPr>
            </a:lvl6pPr>
            <a:lvl7pPr indent="0" lvl="6" marL="2743200" marR="0" rtl="0" algn="l">
              <a:spcBef>
                <a:spcPts val="320"/>
              </a:spcBef>
              <a:spcAft>
                <a:spcPts val="0"/>
              </a:spcAft>
              <a:buClr>
                <a:schemeClr val="dk1"/>
              </a:buClr>
              <a:buFont typeface="Times New Roman"/>
              <a:buNone/>
              <a:defRPr b="1" i="0" sz="1600" u="none" cap="none" strike="noStrike">
                <a:solidFill>
                  <a:schemeClr val="dk1"/>
                </a:solidFill>
                <a:latin typeface="Times New Roman"/>
                <a:ea typeface="Times New Roman"/>
                <a:cs typeface="Times New Roman"/>
                <a:sym typeface="Times New Roman"/>
              </a:defRPr>
            </a:lvl7pPr>
            <a:lvl8pPr indent="0" lvl="7" marL="3200400" marR="0" rtl="0" algn="l">
              <a:spcBef>
                <a:spcPts val="320"/>
              </a:spcBef>
              <a:spcAft>
                <a:spcPts val="0"/>
              </a:spcAft>
              <a:buClr>
                <a:schemeClr val="dk1"/>
              </a:buClr>
              <a:buFont typeface="Times New Roman"/>
              <a:buNone/>
              <a:defRPr b="1" i="0" sz="1600" u="none" cap="none" strike="noStrike">
                <a:solidFill>
                  <a:schemeClr val="dk1"/>
                </a:solidFill>
                <a:latin typeface="Times New Roman"/>
                <a:ea typeface="Times New Roman"/>
                <a:cs typeface="Times New Roman"/>
                <a:sym typeface="Times New Roman"/>
              </a:defRPr>
            </a:lvl8pPr>
            <a:lvl9pPr indent="0" lvl="8" marL="3657600" marR="0" rtl="0" algn="l">
              <a:spcBef>
                <a:spcPts val="320"/>
              </a:spcBef>
              <a:spcAft>
                <a:spcPts val="0"/>
              </a:spcAft>
              <a:buClr>
                <a:schemeClr val="dk1"/>
              </a:buClr>
              <a:buFont typeface="Times New Roman"/>
              <a:buNone/>
              <a:defRPr b="1" i="0" sz="1600" u="none" cap="none" strike="noStrike">
                <a:solidFill>
                  <a:schemeClr val="dk1"/>
                </a:solidFill>
                <a:latin typeface="Times New Roman"/>
                <a:ea typeface="Times New Roman"/>
                <a:cs typeface="Times New Roman"/>
                <a:sym typeface="Times New Roman"/>
              </a:defRPr>
            </a:lvl9pPr>
          </a:lstStyle>
          <a:p/>
        </p:txBody>
      </p:sp>
      <p:sp>
        <p:nvSpPr>
          <p:cNvPr id="67" name="Shape 67"/>
          <p:cNvSpPr txBox="1"/>
          <p:nvPr>
            <p:ph idx="4" type="body"/>
          </p:nvPr>
        </p:nvSpPr>
        <p:spPr>
          <a:xfrm>
            <a:off x="4645025" y="2174875"/>
            <a:ext cx="4041774" cy="3951287"/>
          </a:xfrm>
          <a:prstGeom prst="rect">
            <a:avLst/>
          </a:prstGeom>
          <a:noFill/>
          <a:ln>
            <a:noFill/>
          </a:ln>
        </p:spPr>
        <p:txBody>
          <a:bodyPr anchorCtr="0" anchor="t" bIns="91425" lIns="91425" rIns="91425" tIns="91425"/>
          <a:lstStyle>
            <a:lvl1pPr indent="-190500" lvl="0" marL="342900" marR="0" rtl="0" algn="l">
              <a:spcBef>
                <a:spcPts val="480"/>
              </a:spcBef>
              <a:spcAft>
                <a:spcPts val="0"/>
              </a:spcAft>
              <a:buClr>
                <a:schemeClr val="dk1"/>
              </a:buClr>
              <a:buSzPct val="100000"/>
              <a:buFont typeface="Times New Roman"/>
              <a:buChar char="•"/>
              <a:defRPr b="0" i="0" sz="2400" u="none" cap="none" strike="noStrike">
                <a:solidFill>
                  <a:schemeClr val="dk1"/>
                </a:solidFill>
                <a:latin typeface="Times New Roman"/>
                <a:ea typeface="Times New Roman"/>
                <a:cs typeface="Times New Roman"/>
                <a:sym typeface="Times New Roman"/>
              </a:defRPr>
            </a:lvl1pPr>
            <a:lvl2pPr indent="-158750" lvl="1" marL="74295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2pPr>
            <a:lvl3pPr indent="-114300" lvl="2" marL="1143000" marR="0" rtl="0" algn="l">
              <a:spcBef>
                <a:spcPts val="36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3pPr>
            <a:lvl4pPr indent="-127000" lvl="3" marL="1600200" marR="0" rtl="0" algn="l">
              <a:spcBef>
                <a:spcPts val="320"/>
              </a:spcBef>
              <a:spcAft>
                <a:spcPts val="0"/>
              </a:spcAft>
              <a:buClr>
                <a:schemeClr val="dk1"/>
              </a:buClr>
              <a:buSzPct val="100000"/>
              <a:buFont typeface="Times New Roman"/>
              <a:buChar char="–"/>
              <a:defRPr b="0" i="0" sz="1600" u="none" cap="none" strike="noStrike">
                <a:solidFill>
                  <a:schemeClr val="dk1"/>
                </a:solidFill>
                <a:latin typeface="Times New Roman"/>
                <a:ea typeface="Times New Roman"/>
                <a:cs typeface="Times New Roman"/>
                <a:sym typeface="Times New Roman"/>
              </a:defRPr>
            </a:lvl4pPr>
            <a:lvl5pPr indent="-127000" lvl="4" marL="2057400" marR="0" rtl="0" algn="l">
              <a:spcBef>
                <a:spcPts val="320"/>
              </a:spcBef>
              <a:spcAft>
                <a:spcPts val="0"/>
              </a:spcAft>
              <a:buClr>
                <a:schemeClr val="dk1"/>
              </a:buClr>
              <a:buSzPct val="100000"/>
              <a:buFont typeface="Times New Roman"/>
              <a:buChar char="»"/>
              <a:defRPr b="0" i="0" sz="1600" u="none" cap="none" strike="noStrike">
                <a:solidFill>
                  <a:schemeClr val="dk1"/>
                </a:solidFill>
                <a:latin typeface="Times New Roman"/>
                <a:ea typeface="Times New Roman"/>
                <a:cs typeface="Times New Roman"/>
                <a:sym typeface="Times New Roman"/>
              </a:defRPr>
            </a:lvl5pPr>
            <a:lvl6pPr indent="-127000" lvl="5" marL="2514600" marR="0" rtl="0" algn="l">
              <a:spcBef>
                <a:spcPts val="320"/>
              </a:spcBef>
              <a:spcAft>
                <a:spcPts val="0"/>
              </a:spcAft>
              <a:buClr>
                <a:schemeClr val="dk1"/>
              </a:buClr>
              <a:buSzPct val="100000"/>
              <a:buFont typeface="Times New Roman"/>
              <a:buChar char="»"/>
              <a:defRPr b="0" i="0" sz="1600" u="none" cap="none" strike="noStrike">
                <a:solidFill>
                  <a:schemeClr val="dk1"/>
                </a:solidFill>
                <a:latin typeface="Times New Roman"/>
                <a:ea typeface="Times New Roman"/>
                <a:cs typeface="Times New Roman"/>
                <a:sym typeface="Times New Roman"/>
              </a:defRPr>
            </a:lvl6pPr>
            <a:lvl7pPr indent="-127000" lvl="6" marL="2971800" marR="0" rtl="0" algn="l">
              <a:spcBef>
                <a:spcPts val="320"/>
              </a:spcBef>
              <a:spcAft>
                <a:spcPts val="0"/>
              </a:spcAft>
              <a:buClr>
                <a:schemeClr val="dk1"/>
              </a:buClr>
              <a:buSzPct val="100000"/>
              <a:buFont typeface="Times New Roman"/>
              <a:buChar char="»"/>
              <a:defRPr b="0" i="0" sz="1600" u="none" cap="none" strike="noStrike">
                <a:solidFill>
                  <a:schemeClr val="dk1"/>
                </a:solidFill>
                <a:latin typeface="Times New Roman"/>
                <a:ea typeface="Times New Roman"/>
                <a:cs typeface="Times New Roman"/>
                <a:sym typeface="Times New Roman"/>
              </a:defRPr>
            </a:lvl7pPr>
            <a:lvl8pPr indent="-127000" lvl="7" marL="3429000" marR="0" rtl="0" algn="l">
              <a:spcBef>
                <a:spcPts val="320"/>
              </a:spcBef>
              <a:spcAft>
                <a:spcPts val="0"/>
              </a:spcAft>
              <a:buClr>
                <a:schemeClr val="dk1"/>
              </a:buClr>
              <a:buSzPct val="100000"/>
              <a:buFont typeface="Times New Roman"/>
              <a:buChar char="»"/>
              <a:defRPr b="0" i="0" sz="1600" u="none" cap="none" strike="noStrike">
                <a:solidFill>
                  <a:schemeClr val="dk1"/>
                </a:solidFill>
                <a:latin typeface="Times New Roman"/>
                <a:ea typeface="Times New Roman"/>
                <a:cs typeface="Times New Roman"/>
                <a:sym typeface="Times New Roman"/>
              </a:defRPr>
            </a:lvl8pPr>
            <a:lvl9pPr indent="-127000" lvl="8" marL="3886200" marR="0" rtl="0" algn="l">
              <a:spcBef>
                <a:spcPts val="320"/>
              </a:spcBef>
              <a:spcAft>
                <a:spcPts val="0"/>
              </a:spcAft>
              <a:buClr>
                <a:schemeClr val="dk1"/>
              </a:buClr>
              <a:buSzPct val="100000"/>
              <a:buFont typeface="Times New Roman"/>
              <a:buChar char="»"/>
              <a:defRPr b="0" i="0" sz="1600" u="none" cap="none" strike="noStrike">
                <a:solidFill>
                  <a:schemeClr val="dk1"/>
                </a:solidFill>
                <a:latin typeface="Times New Roman"/>
                <a:ea typeface="Times New Roman"/>
                <a:cs typeface="Times New Roman"/>
                <a:sym typeface="Times New Roman"/>
              </a:defRPr>
            </a:lvl9pPr>
          </a:lstStyle>
          <a:p/>
        </p:txBody>
      </p:sp>
      <p:sp>
        <p:nvSpPr>
          <p:cNvPr id="68" name="Shape 68"/>
          <p:cNvSpPr txBox="1"/>
          <p:nvPr>
            <p:ph idx="10" type="dt"/>
          </p:nvPr>
        </p:nvSpPr>
        <p:spPr>
          <a:xfrm>
            <a:off x="685800" y="6248400"/>
            <a:ext cx="1904999"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69" name="Shape 69"/>
          <p:cNvSpPr txBox="1"/>
          <p:nvPr>
            <p:ph idx="11" type="ftr"/>
          </p:nvPr>
        </p:nvSpPr>
        <p:spPr>
          <a:xfrm>
            <a:off x="3124200" y="6248400"/>
            <a:ext cx="2895600"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70" name="Shape 70"/>
          <p:cNvSpPr txBox="1"/>
          <p:nvPr>
            <p:ph idx="12" type="sldNum"/>
          </p:nvPr>
        </p:nvSpPr>
        <p:spPr>
          <a:xfrm>
            <a:off x="6553200" y="6248400"/>
            <a:ext cx="1904999" cy="4572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dk1"/>
              </a:buClr>
              <a:buSzPct val="25000"/>
              <a:buFont typeface="Times New Roman"/>
              <a:buNone/>
            </a:pPr>
            <a:fld id="{00000000-1234-1234-1234-123412341234}" type="slidenum">
              <a:rPr b="0" i="0" lang="en-US" sz="1400" u="none" cap="none" strike="noStrike">
                <a:solidFill>
                  <a:schemeClr val="dk1"/>
                </a:solidFill>
                <a:latin typeface="Times New Roman"/>
                <a:ea typeface="Times New Roman"/>
                <a:cs typeface="Times New Roman"/>
                <a:sym typeface="Times New Roman"/>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CCFFFF"/>
        </a:solidFill>
      </p:bgPr>
    </p:bg>
    <p:spTree>
      <p:nvGrpSpPr>
        <p:cNvPr id="9" name="Shape 9"/>
        <p:cNvGrpSpPr/>
        <p:nvPr/>
      </p:nvGrpSpPr>
      <p:grpSpPr>
        <a:xfrm>
          <a:off x="0" y="0"/>
          <a:ext cx="0" cy="0"/>
          <a:chOff x="0" y="0"/>
          <a:chExt cx="0" cy="0"/>
        </a:xfrm>
      </p:grpSpPr>
      <p:sp>
        <p:nvSpPr>
          <p:cNvPr id="10" name="Shape 10"/>
          <p:cNvSpPr txBox="1"/>
          <p:nvPr>
            <p:ph type="title"/>
          </p:nvPr>
        </p:nvSpPr>
        <p:spPr>
          <a:xfrm>
            <a:off x="685800" y="609600"/>
            <a:ext cx="7772400" cy="1143000"/>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1pPr>
            <a:lvl2pPr indent="0" lvl="1"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2pPr>
            <a:lvl3pPr indent="0" lvl="2"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3pPr>
            <a:lvl4pPr indent="0" lvl="3"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4pPr>
            <a:lvl5pPr indent="0" lvl="4"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5pPr>
            <a:lvl6pPr indent="0" lvl="5" marL="4572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6pPr>
            <a:lvl7pPr indent="0" lvl="6" marL="9144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7pPr>
            <a:lvl8pPr indent="0" lvl="7" marL="13716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8pPr>
            <a:lvl9pPr indent="0" lvl="8" marL="18288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9pPr>
          </a:lstStyle>
          <a:p/>
        </p:txBody>
      </p:sp>
      <p:sp>
        <p:nvSpPr>
          <p:cNvPr id="11" name="Shape 11"/>
          <p:cNvSpPr txBox="1"/>
          <p:nvPr>
            <p:ph idx="1" type="body"/>
          </p:nvPr>
        </p:nvSpPr>
        <p:spPr>
          <a:xfrm>
            <a:off x="685800" y="1981200"/>
            <a:ext cx="7772400" cy="4114800"/>
          </a:xfrm>
          <a:prstGeom prst="rect">
            <a:avLst/>
          </a:prstGeom>
          <a:noFill/>
          <a:ln>
            <a:noFill/>
          </a:ln>
        </p:spPr>
        <p:txBody>
          <a:bodyPr anchorCtr="0" anchor="t" bIns="91425" lIns="91425" rIns="91425" tIns="91425"/>
          <a:lstStyle>
            <a:lvl1pPr indent="-139700" lvl="0" marL="342900" marR="0" rtl="0" algn="l">
              <a:spcBef>
                <a:spcPts val="640"/>
              </a:spcBef>
              <a:spcAft>
                <a:spcPts val="0"/>
              </a:spcAft>
              <a:buClr>
                <a:schemeClr val="dk1"/>
              </a:buClr>
              <a:buSzPct val="100000"/>
              <a:buFont typeface="Times New Roman"/>
              <a:buChar char="•"/>
              <a:defRPr b="0" i="0" sz="3200" u="none" cap="none" strike="noStrike">
                <a:solidFill>
                  <a:schemeClr val="dk1"/>
                </a:solidFill>
                <a:latin typeface="Times New Roman"/>
                <a:ea typeface="Times New Roman"/>
                <a:cs typeface="Times New Roman"/>
                <a:sym typeface="Times New Roman"/>
              </a:defRPr>
            </a:lvl1pPr>
            <a:lvl2pPr indent="-107950" lvl="1" marL="742950" marR="0" rtl="0" algn="l">
              <a:spcBef>
                <a:spcPts val="560"/>
              </a:spcBef>
              <a:spcAft>
                <a:spcPts val="0"/>
              </a:spcAft>
              <a:buClr>
                <a:schemeClr val="dk1"/>
              </a:buClr>
              <a:buSzPct val="100000"/>
              <a:buFont typeface="Times New Roman"/>
              <a:buChar char="–"/>
              <a:defRPr b="0" i="0" sz="2800" u="none" cap="none" strike="noStrike">
                <a:solidFill>
                  <a:schemeClr val="dk1"/>
                </a:solidFill>
                <a:latin typeface="Times New Roman"/>
                <a:ea typeface="Times New Roman"/>
                <a:cs typeface="Times New Roman"/>
                <a:sym typeface="Times New Roman"/>
              </a:defRPr>
            </a:lvl2pPr>
            <a:lvl3pPr indent="-76200" lvl="2" marL="1143000" marR="0" rtl="0" algn="l">
              <a:spcBef>
                <a:spcPts val="480"/>
              </a:spcBef>
              <a:spcAft>
                <a:spcPts val="0"/>
              </a:spcAft>
              <a:buClr>
                <a:schemeClr val="dk1"/>
              </a:buClr>
              <a:buSzPct val="100000"/>
              <a:buFont typeface="Times New Roman"/>
              <a:buChar char="•"/>
              <a:defRPr b="0" i="0" sz="2400" u="none" cap="none" strike="noStrike">
                <a:solidFill>
                  <a:schemeClr val="dk1"/>
                </a:solidFill>
                <a:latin typeface="Times New Roman"/>
                <a:ea typeface="Times New Roman"/>
                <a:cs typeface="Times New Roman"/>
                <a:sym typeface="Times New Roman"/>
              </a:defRPr>
            </a:lvl3pPr>
            <a:lvl4pPr indent="-101600" lvl="3" marL="16002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4pPr>
            <a:lvl5pPr indent="-101600" lvl="4" marL="20574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5pPr>
            <a:lvl6pPr indent="-101600" lvl="5" marL="25146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6pPr>
            <a:lvl7pPr indent="-101600" lvl="6" marL="29718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7pPr>
            <a:lvl8pPr indent="-101600" lvl="7" marL="34290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8pPr>
            <a:lvl9pPr indent="-101600" lvl="8" marL="38862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9pPr>
          </a:lstStyle>
          <a:p/>
        </p:txBody>
      </p:sp>
      <p:sp>
        <p:nvSpPr>
          <p:cNvPr id="12" name="Shape 12"/>
          <p:cNvSpPr txBox="1"/>
          <p:nvPr>
            <p:ph idx="10" type="dt"/>
          </p:nvPr>
        </p:nvSpPr>
        <p:spPr>
          <a:xfrm>
            <a:off x="685800" y="6248400"/>
            <a:ext cx="1904999"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13" name="Shape 13"/>
          <p:cNvSpPr txBox="1"/>
          <p:nvPr>
            <p:ph idx="11" type="ftr"/>
          </p:nvPr>
        </p:nvSpPr>
        <p:spPr>
          <a:xfrm>
            <a:off x="3124200" y="6248400"/>
            <a:ext cx="2895600"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14" name="Shape 14"/>
          <p:cNvSpPr txBox="1"/>
          <p:nvPr>
            <p:ph idx="12" type="sldNum"/>
          </p:nvPr>
        </p:nvSpPr>
        <p:spPr>
          <a:xfrm>
            <a:off x="6553200" y="6248400"/>
            <a:ext cx="1904999" cy="4572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dk1"/>
              </a:buClr>
              <a:buSzPct val="25000"/>
              <a:buFont typeface="Times New Roman"/>
              <a:buNone/>
            </a:pPr>
            <a:fld id="{00000000-1234-1234-1234-123412341234}" type="slidenum">
              <a:rPr b="0" i="0" lang="en-US" sz="1400" u="none" cap="none" strike="noStrike">
                <a:solidFill>
                  <a:schemeClr val="dk1"/>
                </a:solidFill>
                <a:latin typeface="Times New Roman"/>
                <a:ea typeface="Times New Roman"/>
                <a:cs typeface="Times New Roman"/>
                <a:sym typeface="Times New Roman"/>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84" name="Shape 84"/>
        <p:cNvGrpSpPr/>
        <p:nvPr/>
      </p:nvGrpSpPr>
      <p:grpSpPr>
        <a:xfrm>
          <a:off x="0" y="0"/>
          <a:ext cx="0" cy="0"/>
          <a:chOff x="0" y="0"/>
          <a:chExt cx="0" cy="0"/>
        </a:xfrm>
      </p:grpSpPr>
      <p:sp>
        <p:nvSpPr>
          <p:cNvPr id="85" name="Shape 85"/>
          <p:cNvSpPr txBox="1"/>
          <p:nvPr>
            <p:ph type="title"/>
          </p:nvPr>
        </p:nvSpPr>
        <p:spPr>
          <a:xfrm>
            <a:off x="457200" y="277812"/>
            <a:ext cx="8229600" cy="11397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4200" u="none" cap="none" strike="noStrike">
                <a:solidFill>
                  <a:schemeClr val="dk2"/>
                </a:solidFill>
                <a:latin typeface="Garamond"/>
                <a:ea typeface="Garamond"/>
                <a:cs typeface="Garamond"/>
                <a:sym typeface="Garamond"/>
              </a:defRPr>
            </a:lvl1pPr>
            <a:lvl2pPr indent="0" lvl="1" marL="0" marR="0" rtl="0" algn="l">
              <a:lnSpc>
                <a:spcPct val="100000"/>
              </a:lnSpc>
              <a:spcBef>
                <a:spcPts val="0"/>
              </a:spcBef>
              <a:spcAft>
                <a:spcPts val="0"/>
              </a:spcAft>
              <a:buNone/>
              <a:defRPr b="0" i="0" sz="4200" u="none" cap="none" strike="noStrike">
                <a:solidFill>
                  <a:schemeClr val="dk2"/>
                </a:solidFill>
                <a:latin typeface="Garamond"/>
                <a:ea typeface="Garamond"/>
                <a:cs typeface="Garamond"/>
                <a:sym typeface="Garamond"/>
              </a:defRPr>
            </a:lvl2pPr>
            <a:lvl3pPr indent="0" lvl="2" marL="0" marR="0" rtl="0" algn="l">
              <a:lnSpc>
                <a:spcPct val="100000"/>
              </a:lnSpc>
              <a:spcBef>
                <a:spcPts val="0"/>
              </a:spcBef>
              <a:spcAft>
                <a:spcPts val="0"/>
              </a:spcAft>
              <a:buNone/>
              <a:defRPr b="0" i="0" sz="4200" u="none" cap="none" strike="noStrike">
                <a:solidFill>
                  <a:schemeClr val="dk2"/>
                </a:solidFill>
                <a:latin typeface="Garamond"/>
                <a:ea typeface="Garamond"/>
                <a:cs typeface="Garamond"/>
                <a:sym typeface="Garamond"/>
              </a:defRPr>
            </a:lvl3pPr>
            <a:lvl4pPr indent="0" lvl="3" marL="0" marR="0" rtl="0" algn="l">
              <a:lnSpc>
                <a:spcPct val="100000"/>
              </a:lnSpc>
              <a:spcBef>
                <a:spcPts val="0"/>
              </a:spcBef>
              <a:spcAft>
                <a:spcPts val="0"/>
              </a:spcAft>
              <a:buNone/>
              <a:defRPr b="0" i="0" sz="4200" u="none" cap="none" strike="noStrike">
                <a:solidFill>
                  <a:schemeClr val="dk2"/>
                </a:solidFill>
                <a:latin typeface="Garamond"/>
                <a:ea typeface="Garamond"/>
                <a:cs typeface="Garamond"/>
                <a:sym typeface="Garamond"/>
              </a:defRPr>
            </a:lvl4pPr>
            <a:lvl5pPr indent="0" lvl="4" marL="0" marR="0" rtl="0" algn="l">
              <a:lnSpc>
                <a:spcPct val="100000"/>
              </a:lnSpc>
              <a:spcBef>
                <a:spcPts val="0"/>
              </a:spcBef>
              <a:spcAft>
                <a:spcPts val="0"/>
              </a:spcAft>
              <a:buNone/>
              <a:defRPr b="0" i="0" sz="4200" u="none" cap="none" strike="noStrike">
                <a:solidFill>
                  <a:schemeClr val="dk2"/>
                </a:solidFill>
                <a:latin typeface="Garamond"/>
                <a:ea typeface="Garamond"/>
                <a:cs typeface="Garamond"/>
                <a:sym typeface="Garamond"/>
              </a:defRPr>
            </a:lvl5pPr>
            <a:lvl6pPr indent="0" lvl="5" marL="0" marR="0" rtl="0" algn="l">
              <a:lnSpc>
                <a:spcPct val="100000"/>
              </a:lnSpc>
              <a:spcBef>
                <a:spcPts val="0"/>
              </a:spcBef>
              <a:spcAft>
                <a:spcPts val="0"/>
              </a:spcAft>
              <a:buNone/>
              <a:defRPr b="0" i="0" sz="4200" u="none" cap="none" strike="noStrike">
                <a:solidFill>
                  <a:schemeClr val="dk2"/>
                </a:solidFill>
                <a:latin typeface="Garamond"/>
                <a:ea typeface="Garamond"/>
                <a:cs typeface="Garamond"/>
                <a:sym typeface="Garamond"/>
              </a:defRPr>
            </a:lvl6pPr>
            <a:lvl7pPr indent="0" lvl="6" marL="0" marR="0" rtl="0" algn="l">
              <a:lnSpc>
                <a:spcPct val="100000"/>
              </a:lnSpc>
              <a:spcBef>
                <a:spcPts val="0"/>
              </a:spcBef>
              <a:spcAft>
                <a:spcPts val="0"/>
              </a:spcAft>
              <a:buNone/>
              <a:defRPr b="0" i="0" sz="4200" u="none" cap="none" strike="noStrike">
                <a:solidFill>
                  <a:schemeClr val="dk2"/>
                </a:solidFill>
                <a:latin typeface="Garamond"/>
                <a:ea typeface="Garamond"/>
                <a:cs typeface="Garamond"/>
                <a:sym typeface="Garamond"/>
              </a:defRPr>
            </a:lvl7pPr>
            <a:lvl8pPr indent="0" lvl="7" marL="0" marR="0" rtl="0" algn="l">
              <a:lnSpc>
                <a:spcPct val="100000"/>
              </a:lnSpc>
              <a:spcBef>
                <a:spcPts val="0"/>
              </a:spcBef>
              <a:spcAft>
                <a:spcPts val="0"/>
              </a:spcAft>
              <a:buNone/>
              <a:defRPr b="0" i="0" sz="4200" u="none" cap="none" strike="noStrike">
                <a:solidFill>
                  <a:schemeClr val="dk2"/>
                </a:solidFill>
                <a:latin typeface="Garamond"/>
                <a:ea typeface="Garamond"/>
                <a:cs typeface="Garamond"/>
                <a:sym typeface="Garamond"/>
              </a:defRPr>
            </a:lvl8pPr>
            <a:lvl9pPr indent="0" lvl="8" marL="0" marR="0" rtl="0" algn="l">
              <a:lnSpc>
                <a:spcPct val="100000"/>
              </a:lnSpc>
              <a:spcBef>
                <a:spcPts val="0"/>
              </a:spcBef>
              <a:spcAft>
                <a:spcPts val="0"/>
              </a:spcAft>
              <a:buNone/>
              <a:defRPr b="0" i="0" sz="4200" u="none" cap="none" strike="noStrike">
                <a:solidFill>
                  <a:schemeClr val="dk2"/>
                </a:solidFill>
                <a:latin typeface="Garamond"/>
                <a:ea typeface="Garamond"/>
                <a:cs typeface="Garamond"/>
                <a:sym typeface="Garamond"/>
              </a:defRPr>
            </a:lvl9pPr>
          </a:lstStyle>
          <a:p/>
        </p:txBody>
      </p:sp>
      <p:sp>
        <p:nvSpPr>
          <p:cNvPr id="86" name="Shape 86"/>
          <p:cNvSpPr txBox="1"/>
          <p:nvPr>
            <p:ph idx="1" type="body"/>
          </p:nvPr>
        </p:nvSpPr>
        <p:spPr>
          <a:xfrm>
            <a:off x="457200" y="1600200"/>
            <a:ext cx="8229600" cy="4530600"/>
          </a:xfrm>
          <a:prstGeom prst="rect">
            <a:avLst/>
          </a:prstGeom>
          <a:noFill/>
          <a:ln>
            <a:noFill/>
          </a:ln>
        </p:spPr>
        <p:txBody>
          <a:bodyPr anchorCtr="0" anchor="t" bIns="91425" lIns="91425" rIns="91425" tIns="91425"/>
          <a:lstStyle>
            <a:lvl1pPr indent="-219075" lvl="0" marL="342900" marR="0" rtl="0" algn="l">
              <a:lnSpc>
                <a:spcPct val="100000"/>
              </a:lnSpc>
              <a:spcBef>
                <a:spcPts val="600"/>
              </a:spcBef>
              <a:spcAft>
                <a:spcPts val="0"/>
              </a:spcAft>
              <a:buClr>
                <a:schemeClr val="accent1"/>
              </a:buClr>
              <a:buSzPct val="64999"/>
              <a:buFont typeface="Noto Sans Symbols"/>
              <a:buChar char="■"/>
              <a:defRPr b="0" i="0" sz="3000" u="none" cap="none" strike="noStrike">
                <a:solidFill>
                  <a:schemeClr val="dk1"/>
                </a:solidFill>
                <a:latin typeface="Arial"/>
                <a:ea typeface="Arial"/>
                <a:cs typeface="Arial"/>
                <a:sym typeface="Arial"/>
              </a:defRPr>
            </a:lvl1pPr>
            <a:lvl2pPr indent="-227965" lvl="1" marL="669925" marR="0" rtl="0" algn="l">
              <a:lnSpc>
                <a:spcPct val="100000"/>
              </a:lnSpc>
              <a:spcBef>
                <a:spcPts val="520"/>
              </a:spcBef>
              <a:spcAft>
                <a:spcPts val="0"/>
              </a:spcAft>
              <a:buClr>
                <a:schemeClr val="accent2"/>
              </a:buClr>
              <a:buSzPct val="60000"/>
              <a:buFont typeface="Noto Sans Symbols"/>
              <a:buChar char="❑"/>
              <a:defRPr b="0" i="0" sz="2600" u="none" cap="none" strike="noStrike">
                <a:solidFill>
                  <a:schemeClr val="dk1"/>
                </a:solidFill>
                <a:latin typeface="Arial"/>
                <a:ea typeface="Arial"/>
                <a:cs typeface="Arial"/>
                <a:sym typeface="Arial"/>
              </a:defRPr>
            </a:lvl2pPr>
            <a:lvl3pPr indent="-271144" lvl="2" marL="1022350" marR="0" rtl="0" algn="l">
              <a:lnSpc>
                <a:spcPct val="100000"/>
              </a:lnSpc>
              <a:spcBef>
                <a:spcPts val="440"/>
              </a:spcBef>
              <a:spcAft>
                <a:spcPts val="0"/>
              </a:spcAft>
              <a:buClr>
                <a:schemeClr val="accent1"/>
              </a:buClr>
              <a:buSzPct val="65000"/>
              <a:buFont typeface="Noto Sans Symbols"/>
              <a:buChar char="■"/>
              <a:defRPr b="0" i="0" sz="2200" u="none" cap="none" strike="noStrike">
                <a:solidFill>
                  <a:schemeClr val="dk1"/>
                </a:solidFill>
                <a:latin typeface="Arial"/>
                <a:ea typeface="Arial"/>
                <a:cs typeface="Arial"/>
                <a:sym typeface="Arial"/>
              </a:defRPr>
            </a:lvl3pPr>
            <a:lvl4pPr indent="-234950" lvl="3" marL="1339850" marR="0" rtl="0" algn="l">
              <a:lnSpc>
                <a:spcPct val="100000"/>
              </a:lnSpc>
              <a:spcBef>
                <a:spcPts val="400"/>
              </a:spcBef>
              <a:spcAft>
                <a:spcPts val="0"/>
              </a:spcAft>
              <a:buClr>
                <a:schemeClr val="accent2"/>
              </a:buClr>
              <a:buSzPct val="70000"/>
              <a:buFont typeface="Noto Sans Symbols"/>
              <a:buChar char="❑"/>
              <a:defRPr b="0" i="0" sz="2000" u="none" cap="none" strike="noStrike">
                <a:solidFill>
                  <a:schemeClr val="dk1"/>
                </a:solidFill>
                <a:latin typeface="Arial"/>
                <a:ea typeface="Arial"/>
                <a:cs typeface="Arial"/>
                <a:sym typeface="Arial"/>
              </a:defRPr>
            </a:lvl4pPr>
            <a:lvl5pPr indent="-252412" lvl="4" marL="1681162" marR="0" rtl="0" algn="l">
              <a:lnSpc>
                <a:spcPct val="100000"/>
              </a:lnSpc>
              <a:spcBef>
                <a:spcPts val="400"/>
              </a:spcBef>
              <a:spcAft>
                <a:spcPts val="0"/>
              </a:spcAft>
              <a:buClr>
                <a:schemeClr val="accent1"/>
              </a:buClr>
              <a:buSzPct val="75000"/>
              <a:buFont typeface="Noto Sans Symbols"/>
              <a:buChar char="▪"/>
              <a:defRPr b="0" i="0" sz="2000" u="none" cap="none" strike="noStrike">
                <a:solidFill>
                  <a:schemeClr val="dk1"/>
                </a:solidFill>
                <a:latin typeface="Arial"/>
                <a:ea typeface="Arial"/>
                <a:cs typeface="Arial"/>
                <a:sym typeface="Arial"/>
              </a:defRPr>
            </a:lvl5pPr>
            <a:lvl6pPr indent="-276225" lvl="5" marL="2022475" marR="0" rtl="0" algn="l">
              <a:lnSpc>
                <a:spcPct val="100000"/>
              </a:lnSpc>
              <a:spcBef>
                <a:spcPts val="400"/>
              </a:spcBef>
              <a:spcAft>
                <a:spcPts val="0"/>
              </a:spcAft>
              <a:buClr>
                <a:schemeClr val="accent1"/>
              </a:buClr>
              <a:buSzPct val="75000"/>
              <a:buFont typeface="Noto Sans Symbols"/>
              <a:buChar char="▪"/>
              <a:defRPr b="0" i="0" sz="2000" u="none" cap="none" strike="noStrike">
                <a:solidFill>
                  <a:schemeClr val="dk1"/>
                </a:solidFill>
                <a:latin typeface="Arial"/>
                <a:ea typeface="Arial"/>
                <a:cs typeface="Arial"/>
                <a:sym typeface="Arial"/>
              </a:defRPr>
            </a:lvl6pPr>
            <a:lvl7pPr indent="-323850" lvl="6" marL="2705100" marR="0" rtl="0" algn="l">
              <a:lnSpc>
                <a:spcPct val="100000"/>
              </a:lnSpc>
              <a:spcBef>
                <a:spcPts val="400"/>
              </a:spcBef>
              <a:spcAft>
                <a:spcPts val="0"/>
              </a:spcAft>
              <a:buClr>
                <a:schemeClr val="accent1"/>
              </a:buClr>
              <a:buSzPct val="75000"/>
              <a:buFont typeface="Noto Sans Symbols"/>
              <a:buChar char="▪"/>
              <a:defRPr b="0" i="0" sz="2000" u="none" cap="none" strike="noStrike">
                <a:solidFill>
                  <a:schemeClr val="dk1"/>
                </a:solidFill>
                <a:latin typeface="Arial"/>
                <a:ea typeface="Arial"/>
                <a:cs typeface="Arial"/>
                <a:sym typeface="Arial"/>
              </a:defRPr>
            </a:lvl7pPr>
            <a:lvl8pPr indent="-395287" lvl="7" marL="3729037" marR="0" rtl="0" algn="l">
              <a:lnSpc>
                <a:spcPct val="100000"/>
              </a:lnSpc>
              <a:spcBef>
                <a:spcPts val="400"/>
              </a:spcBef>
              <a:spcAft>
                <a:spcPts val="0"/>
              </a:spcAft>
              <a:buClr>
                <a:schemeClr val="accent1"/>
              </a:buClr>
              <a:buSzPct val="75000"/>
              <a:buFont typeface="Noto Sans Symbols"/>
              <a:buChar char="▪"/>
              <a:defRPr b="0" i="0" sz="2000" u="none" cap="none" strike="noStrike">
                <a:solidFill>
                  <a:schemeClr val="dk1"/>
                </a:solidFill>
                <a:latin typeface="Arial"/>
                <a:ea typeface="Arial"/>
                <a:cs typeface="Arial"/>
                <a:sym typeface="Arial"/>
              </a:defRPr>
            </a:lvl8pPr>
            <a:lvl9pPr indent="-490537" lvl="8" marL="5094287" marR="0" rtl="0" algn="l">
              <a:lnSpc>
                <a:spcPct val="100000"/>
              </a:lnSpc>
              <a:spcBef>
                <a:spcPts val="400"/>
              </a:spcBef>
              <a:spcAft>
                <a:spcPts val="0"/>
              </a:spcAft>
              <a:buClr>
                <a:schemeClr val="accent1"/>
              </a:buClr>
              <a:buSzPct val="75000"/>
              <a:buFont typeface="Noto Sans Symbols"/>
              <a:buChar char="▪"/>
              <a:defRPr b="0" i="0" sz="2000" u="none" cap="none" strike="noStrike">
                <a:solidFill>
                  <a:schemeClr val="dk1"/>
                </a:solidFill>
                <a:latin typeface="Arial"/>
                <a:ea typeface="Arial"/>
                <a:cs typeface="Arial"/>
                <a:sym typeface="Arial"/>
              </a:defRPr>
            </a:lvl9pPr>
          </a:lstStyle>
          <a:p/>
        </p:txBody>
      </p:sp>
      <p:sp>
        <p:nvSpPr>
          <p:cNvPr id="87" name="Shape 87"/>
          <p:cNvSpPr txBox="1"/>
          <p:nvPr>
            <p:ph idx="10" type="dt"/>
          </p:nvPr>
        </p:nvSpPr>
        <p:spPr>
          <a:xfrm>
            <a:off x="457200" y="6243637"/>
            <a:ext cx="2133600" cy="457199"/>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buNone/>
              <a:defRPr b="0" i="0" sz="1200" u="none" cap="none" strike="noStrike">
                <a:solidFill>
                  <a:schemeClr val="dk1"/>
                </a:solidFill>
                <a:latin typeface="Garamond"/>
                <a:ea typeface="Garamond"/>
                <a:cs typeface="Garamond"/>
                <a:sym typeface="Garamond"/>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88" name="Shape 88"/>
          <p:cNvSpPr txBox="1"/>
          <p:nvPr>
            <p:ph idx="11" type="ftr"/>
          </p:nvPr>
        </p:nvSpPr>
        <p:spPr>
          <a:xfrm>
            <a:off x="3124200" y="6248400"/>
            <a:ext cx="2895600" cy="457200"/>
          </a:xfrm>
          <a:prstGeom prst="rect">
            <a:avLst/>
          </a:prstGeom>
          <a:noFill/>
          <a:ln>
            <a:noFill/>
          </a:ln>
        </p:spPr>
        <p:txBody>
          <a:bodyPr anchorCtr="0" anchor="b" bIns="91425" lIns="91425" rIns="91425" tIns="91425"/>
          <a:lstStyle>
            <a:lvl1pPr indent="0" lvl="0" marL="0" marR="0" rtl="0" algn="ctr">
              <a:lnSpc>
                <a:spcPct val="100000"/>
              </a:lnSpc>
              <a:spcBef>
                <a:spcPts val="0"/>
              </a:spcBef>
              <a:spcAft>
                <a:spcPts val="0"/>
              </a:spcAft>
              <a:buNone/>
              <a:defRPr b="0" i="0" sz="1200" u="none" cap="none" strike="noStrike">
                <a:solidFill>
                  <a:schemeClr val="dk1"/>
                </a:solidFill>
                <a:latin typeface="Garamond"/>
                <a:ea typeface="Garamond"/>
                <a:cs typeface="Garamond"/>
                <a:sym typeface="Garamond"/>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89" name="Shape 89"/>
          <p:cNvSpPr txBox="1"/>
          <p:nvPr>
            <p:ph idx="12" type="sldNum"/>
          </p:nvPr>
        </p:nvSpPr>
        <p:spPr>
          <a:xfrm>
            <a:off x="6553200" y="6243637"/>
            <a:ext cx="2133600" cy="457199"/>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Garamond"/>
              <a:buNone/>
            </a:pPr>
            <a:fld id="{00000000-1234-1234-1234-123412341234}" type="slidenum">
              <a:rPr b="0" i="0" lang="en-US" sz="1200" u="none" cap="none" strike="noStrike">
                <a:solidFill>
                  <a:schemeClr val="dk1"/>
                </a:solidFill>
                <a:latin typeface="Garamond"/>
                <a:ea typeface="Garamond"/>
                <a:cs typeface="Garamond"/>
                <a:sym typeface="Garamond"/>
              </a:rPr>
              <a:t>‹#›</a:t>
            </a:fld>
          </a:p>
        </p:txBody>
      </p:sp>
      <p:sp>
        <p:nvSpPr>
          <p:cNvPr id="90" name="Shape 90"/>
          <p:cNvSpPr/>
          <p:nvPr/>
        </p:nvSpPr>
        <p:spPr>
          <a:xfrm>
            <a:off x="381000" y="228600"/>
            <a:ext cx="8229600" cy="609600"/>
          </a:xfrm>
          <a:custGeom>
            <a:pathLst>
              <a:path extrusionOk="0" h="120000" w="120000">
                <a:moveTo>
                  <a:pt x="0" y="120000"/>
                </a:moveTo>
                <a:lnTo>
                  <a:pt x="0" y="0"/>
                </a:lnTo>
                <a:lnTo>
                  <a:pt x="120000" y="0"/>
                </a:lnTo>
              </a:path>
            </a:pathLst>
          </a:custGeom>
          <a:noFill/>
          <a:ln cap="flat" cmpd="sng" w="19050">
            <a:solidFill>
              <a:schemeClr val="accent1"/>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cxnSp>
        <p:nvCxnSpPr>
          <p:cNvPr id="91" name="Shape 91"/>
          <p:cNvCxnSpPr/>
          <p:nvPr/>
        </p:nvCxnSpPr>
        <p:spPr>
          <a:xfrm>
            <a:off x="457200" y="6172200"/>
            <a:ext cx="8229600" cy="0"/>
          </a:xfrm>
          <a:prstGeom prst="straightConnector1">
            <a:avLst/>
          </a:prstGeom>
          <a:noFill/>
          <a:ln cap="flat" cmpd="sng" w="19050">
            <a:solidFill>
              <a:schemeClr val="accent1"/>
            </a:solidFill>
            <a:prstDash val="solid"/>
            <a:miter/>
            <a:headEnd len="med" w="med" type="none"/>
            <a:tailEnd len="med" w="med" type="none"/>
          </a:ln>
        </p:spPr>
      </p:cxnSp>
    </p:spTree>
  </p:cSld>
  <p:clrMap accent1="accent1" accent2="accent2" accent3="accent3" accent4="accent4" accent5="accent5" accent6="accent6" bg1="lt1" bg2="dk2" tx1="dk1" tx2="lt2" folHlink="folHlink" hlink="hlink"/>
  <p:sldLayoutIdLst>
    <p:sldLayoutId id="2147483659"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10.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08.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hyperlink" Target="http://www.worldofteaching.com/" TargetMode="External"/><Relationship Id="rId4" Type="http://schemas.openxmlformats.org/officeDocument/2006/relationships/hyperlink" Target="http://www.worldofteaching.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 Id="rId3" Type="http://schemas.openxmlformats.org/officeDocument/2006/relationships/image" Target="../media/image00.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 Id="rId3" Type="http://schemas.openxmlformats.org/officeDocument/2006/relationships/image" Target="../media/image0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 Id="rId3" Type="http://schemas.openxmlformats.org/officeDocument/2006/relationships/image" Target="../media/image05.png"/><Relationship Id="rId4" Type="http://schemas.openxmlformats.org/officeDocument/2006/relationships/image" Target="../media/image07.png"/><Relationship Id="rId5" Type="http://schemas.openxmlformats.org/officeDocument/2006/relationships/image" Target="../media/image11.png"/><Relationship Id="rId6" Type="http://schemas.openxmlformats.org/officeDocument/2006/relationships/image" Target="../media/image09.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 Id="rId3" Type="http://schemas.openxmlformats.org/officeDocument/2006/relationships/image" Target="../media/image0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 Id="rId3" Type="http://schemas.openxmlformats.org/officeDocument/2006/relationships/image" Target="../media/image0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 Id="rId3" Type="http://schemas.openxmlformats.org/officeDocument/2006/relationships/image" Target="../media/image0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 Id="rId3" Type="http://schemas.openxmlformats.org/officeDocument/2006/relationships/image" Target="../media/image0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2" name="Shape 102"/>
        <p:cNvGrpSpPr/>
        <p:nvPr/>
      </p:nvGrpSpPr>
      <p:grpSpPr>
        <a:xfrm>
          <a:off x="0" y="0"/>
          <a:ext cx="0" cy="0"/>
          <a:chOff x="0" y="0"/>
          <a:chExt cx="0" cy="0"/>
        </a:xfrm>
      </p:grpSpPr>
      <p:sp>
        <p:nvSpPr>
          <p:cNvPr id="103" name="Shape 103"/>
          <p:cNvSpPr txBox="1"/>
          <p:nvPr>
            <p:ph type="ctrTitle"/>
          </p:nvPr>
        </p:nvSpPr>
        <p:spPr>
          <a:xfrm>
            <a:off x="685800" y="2286000"/>
            <a:ext cx="77724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dk2"/>
              </a:buClr>
              <a:buSzPct val="25000"/>
              <a:buFont typeface="Comic Sans MS"/>
              <a:buNone/>
            </a:pPr>
            <a:r>
              <a:rPr b="0" i="0" lang="en-US" sz="4400" u="none" cap="none" strike="noStrike">
                <a:solidFill>
                  <a:schemeClr val="dk2"/>
                </a:solidFill>
                <a:latin typeface="Comic Sans MS"/>
                <a:ea typeface="Comic Sans MS"/>
                <a:cs typeface="Comic Sans MS"/>
                <a:sym typeface="Comic Sans MS"/>
              </a:rPr>
              <a:t>Leaf Structure and Photosynthesis</a:t>
            </a:r>
          </a:p>
        </p:txBody>
      </p:sp>
      <p:sp>
        <p:nvSpPr>
          <p:cNvPr id="104" name="Shape 104"/>
          <p:cNvSpPr txBox="1"/>
          <p:nvPr>
            <p:ph idx="1" type="subTitle"/>
          </p:nvPr>
        </p:nvSpPr>
        <p:spPr>
          <a:xfrm>
            <a:off x="1371600" y="3886200"/>
            <a:ext cx="6400799" cy="1752600"/>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dk1"/>
              </a:buClr>
              <a:buSzPct val="25000"/>
              <a:buFont typeface="Comic Sans MS"/>
              <a:buNone/>
            </a:pPr>
            <a:r>
              <a:rPr lang="en-US">
                <a:latin typeface="Comic Sans MS"/>
                <a:ea typeface="Comic Sans MS"/>
                <a:cs typeface="Comic Sans MS"/>
                <a:sym typeface="Comic Sans MS"/>
              </a:rPr>
              <a:t>Agriculture 11</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7" name="Shape 167"/>
        <p:cNvGrpSpPr/>
        <p:nvPr/>
      </p:nvGrpSpPr>
      <p:grpSpPr>
        <a:xfrm>
          <a:off x="0" y="0"/>
          <a:ext cx="0" cy="0"/>
          <a:chOff x="0" y="0"/>
          <a:chExt cx="0" cy="0"/>
        </a:xfrm>
      </p:grpSpPr>
      <p:sp>
        <p:nvSpPr>
          <p:cNvPr id="168" name="Shape 168"/>
          <p:cNvSpPr txBox="1"/>
          <p:nvPr>
            <p:ph type="title"/>
          </p:nvPr>
        </p:nvSpPr>
        <p:spPr>
          <a:xfrm>
            <a:off x="685800" y="609600"/>
            <a:ext cx="77724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dk2"/>
              </a:buClr>
              <a:buSzPct val="25000"/>
              <a:buFont typeface="Comic Sans MS"/>
              <a:buNone/>
            </a:pPr>
            <a:r>
              <a:rPr b="0" i="0" lang="en-US" sz="4400" u="none" cap="none" strike="noStrike">
                <a:solidFill>
                  <a:schemeClr val="dk2"/>
                </a:solidFill>
                <a:latin typeface="Comic Sans MS"/>
                <a:ea typeface="Comic Sans MS"/>
                <a:cs typeface="Comic Sans MS"/>
                <a:sym typeface="Comic Sans MS"/>
              </a:rPr>
              <a:t>Photosynthesis</a:t>
            </a:r>
          </a:p>
        </p:txBody>
      </p:sp>
      <p:sp>
        <p:nvSpPr>
          <p:cNvPr id="169" name="Shape 169"/>
          <p:cNvSpPr txBox="1"/>
          <p:nvPr>
            <p:ph idx="1" type="body"/>
          </p:nvPr>
        </p:nvSpPr>
        <p:spPr>
          <a:xfrm>
            <a:off x="685800" y="1981200"/>
            <a:ext cx="7772400" cy="4114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dk1"/>
              </a:buClr>
              <a:buSzPct val="100000"/>
              <a:buFont typeface="Comic Sans MS"/>
              <a:buChar char="•"/>
            </a:pPr>
            <a:r>
              <a:rPr b="0" i="0" lang="en-US" sz="2800" u="none" cap="none" strike="noStrike">
                <a:solidFill>
                  <a:schemeClr val="dk1"/>
                </a:solidFill>
                <a:latin typeface="Comic Sans MS"/>
                <a:ea typeface="Comic Sans MS"/>
                <a:cs typeface="Comic Sans MS"/>
                <a:sym typeface="Comic Sans MS"/>
              </a:rPr>
              <a:t>Green plants </a:t>
            </a:r>
            <a:r>
              <a:rPr b="1" i="0" lang="en-US" sz="2800" u="none" cap="none" strike="noStrike">
                <a:solidFill>
                  <a:srgbClr val="FF3300"/>
                </a:solidFill>
                <a:latin typeface="Comic Sans MS"/>
                <a:ea typeface="Comic Sans MS"/>
                <a:cs typeface="Comic Sans MS"/>
                <a:sym typeface="Comic Sans MS"/>
              </a:rPr>
              <a:t>(producers)</a:t>
            </a:r>
            <a:r>
              <a:rPr b="0" i="0" lang="en-US" sz="2800" u="none" cap="none" strike="noStrike">
                <a:solidFill>
                  <a:schemeClr val="dk1"/>
                </a:solidFill>
                <a:latin typeface="Comic Sans MS"/>
                <a:ea typeface="Comic Sans MS"/>
                <a:cs typeface="Comic Sans MS"/>
                <a:sym typeface="Comic Sans MS"/>
              </a:rPr>
              <a:t> can use </a:t>
            </a:r>
            <a:r>
              <a:rPr b="1" i="0" lang="en-US" sz="2800" u="none" cap="none" strike="noStrike">
                <a:solidFill>
                  <a:srgbClr val="FF3300"/>
                </a:solidFill>
                <a:latin typeface="Comic Sans MS"/>
                <a:ea typeface="Comic Sans MS"/>
                <a:cs typeface="Comic Sans MS"/>
                <a:sym typeface="Comic Sans MS"/>
              </a:rPr>
              <a:t>light energy</a:t>
            </a:r>
            <a:r>
              <a:rPr b="0" i="0" lang="en-US" sz="2800" u="none" cap="none" strike="noStrike">
                <a:solidFill>
                  <a:schemeClr val="dk1"/>
                </a:solidFill>
                <a:latin typeface="Comic Sans MS"/>
                <a:ea typeface="Comic Sans MS"/>
                <a:cs typeface="Comic Sans MS"/>
                <a:sym typeface="Comic Sans MS"/>
              </a:rPr>
              <a:t> to make their own food</a:t>
            </a:r>
          </a:p>
          <a:p>
            <a:pPr indent="-342900" lvl="0" marL="342900" marR="0" rtl="0" algn="l">
              <a:lnSpc>
                <a:spcPct val="100000"/>
              </a:lnSpc>
              <a:spcBef>
                <a:spcPts val="560"/>
              </a:spcBef>
              <a:spcAft>
                <a:spcPts val="0"/>
              </a:spcAft>
              <a:buClr>
                <a:schemeClr val="dk1"/>
              </a:buClr>
              <a:buSzPct val="100000"/>
              <a:buFont typeface="Times New Roman"/>
              <a:buNone/>
            </a:pPr>
            <a:r>
              <a:t/>
            </a:r>
            <a:endParaRPr b="0" i="0" sz="2800" u="none" cap="none" strike="noStrike">
              <a:solidFill>
                <a:schemeClr val="dk1"/>
              </a:solidFill>
              <a:latin typeface="Comic Sans MS"/>
              <a:ea typeface="Comic Sans MS"/>
              <a:cs typeface="Comic Sans MS"/>
              <a:sym typeface="Comic Sans MS"/>
            </a:endParaRPr>
          </a:p>
          <a:p>
            <a:pPr indent="-342900" lvl="0" marL="342900" marR="0" rtl="0" algn="l">
              <a:lnSpc>
                <a:spcPct val="100000"/>
              </a:lnSpc>
              <a:spcBef>
                <a:spcPts val="560"/>
              </a:spcBef>
              <a:spcAft>
                <a:spcPts val="0"/>
              </a:spcAft>
              <a:buClr>
                <a:schemeClr val="dk1"/>
              </a:buClr>
              <a:buSzPct val="100000"/>
              <a:buFont typeface="Comic Sans MS"/>
              <a:buChar char="•"/>
            </a:pPr>
            <a:r>
              <a:rPr b="0" i="0" lang="en-US" sz="2800" u="none" cap="none" strike="noStrike">
                <a:solidFill>
                  <a:schemeClr val="dk1"/>
                </a:solidFill>
                <a:latin typeface="Comic Sans MS"/>
                <a:ea typeface="Comic Sans MS"/>
                <a:cs typeface="Comic Sans MS"/>
                <a:sym typeface="Comic Sans MS"/>
              </a:rPr>
              <a:t>This process is called </a:t>
            </a:r>
            <a:r>
              <a:rPr b="1" i="0" lang="en-US" sz="2800" u="none" cap="none" strike="noStrike">
                <a:solidFill>
                  <a:srgbClr val="FF3300"/>
                </a:solidFill>
                <a:latin typeface="Comic Sans MS"/>
                <a:ea typeface="Comic Sans MS"/>
                <a:cs typeface="Comic Sans MS"/>
                <a:sym typeface="Comic Sans MS"/>
              </a:rPr>
              <a:t>photosynthesis</a:t>
            </a:r>
          </a:p>
          <a:p>
            <a:pPr indent="-342900" lvl="0" marL="342900" marR="0" rtl="0" algn="l">
              <a:lnSpc>
                <a:spcPct val="100000"/>
              </a:lnSpc>
              <a:spcBef>
                <a:spcPts val="560"/>
              </a:spcBef>
              <a:spcAft>
                <a:spcPts val="0"/>
              </a:spcAft>
              <a:buClr>
                <a:schemeClr val="dk1"/>
              </a:buClr>
              <a:buSzPct val="100000"/>
              <a:buFont typeface="Times New Roman"/>
              <a:buNone/>
            </a:pPr>
            <a:r>
              <a:t/>
            </a:r>
            <a:endParaRPr b="1" i="0" sz="2800" u="none" cap="none" strike="noStrike">
              <a:solidFill>
                <a:srgbClr val="FF3300"/>
              </a:solidFill>
              <a:latin typeface="Comic Sans MS"/>
              <a:ea typeface="Comic Sans MS"/>
              <a:cs typeface="Comic Sans MS"/>
              <a:sym typeface="Comic Sans MS"/>
            </a:endParaRPr>
          </a:p>
          <a:p>
            <a:pPr indent="-342900" lvl="0" marL="342900" marR="0" rtl="0" algn="l">
              <a:lnSpc>
                <a:spcPct val="100000"/>
              </a:lnSpc>
              <a:spcBef>
                <a:spcPts val="560"/>
              </a:spcBef>
              <a:spcAft>
                <a:spcPts val="0"/>
              </a:spcAft>
              <a:buClr>
                <a:schemeClr val="dk1"/>
              </a:buClr>
              <a:buSzPct val="100000"/>
              <a:buFont typeface="Comic Sans MS"/>
              <a:buChar char="•"/>
            </a:pPr>
            <a:r>
              <a:rPr b="0" i="0" lang="en-US" sz="2800" u="none" cap="none" strike="noStrike">
                <a:solidFill>
                  <a:schemeClr val="dk1"/>
                </a:solidFill>
                <a:latin typeface="Comic Sans MS"/>
                <a:ea typeface="Comic Sans MS"/>
                <a:cs typeface="Comic Sans MS"/>
                <a:sym typeface="Comic Sans MS"/>
              </a:rPr>
              <a:t>Green plants are green because they contain a chemical called </a:t>
            </a:r>
            <a:r>
              <a:rPr b="1" i="0" lang="en-US" sz="2800" u="none" cap="none" strike="noStrike">
                <a:solidFill>
                  <a:srgbClr val="FF3300"/>
                </a:solidFill>
                <a:latin typeface="Comic Sans MS"/>
                <a:ea typeface="Comic Sans MS"/>
                <a:cs typeface="Comic Sans MS"/>
                <a:sym typeface="Comic Sans MS"/>
              </a:rPr>
              <a:t>chlorophyll</a:t>
            </a:r>
            <a:r>
              <a:rPr b="0" i="0" lang="en-US" sz="2800" u="none" cap="none" strike="noStrike">
                <a:solidFill>
                  <a:schemeClr val="dk1"/>
                </a:solidFill>
                <a:latin typeface="Comic Sans MS"/>
                <a:ea typeface="Comic Sans MS"/>
                <a:cs typeface="Comic Sans MS"/>
                <a:sym typeface="Comic Sans MS"/>
              </a:rPr>
              <a:t>.  This chemical is used to trap light energy.</a:t>
            </a: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69">
                                            <p:txEl>
                                              <p:pRg end="0" st="0"/>
                                            </p:txEl>
                                          </p:spTgt>
                                        </p:tgtEl>
                                        <p:attrNameLst>
                                          <p:attrName>style.visibility</p:attrName>
                                        </p:attrNameLst>
                                      </p:cBhvr>
                                      <p:to>
                                        <p:strVal val="visible"/>
                                      </p:to>
                                    </p:set>
                                    <p:anim calcmode="lin" valueType="num">
                                      <p:cBhvr additive="base">
                                        <p:cTn dur="500"/>
                                        <p:tgtEl>
                                          <p:spTgt spid="169">
                                            <p:txEl>
                                              <p:pRg end="0" st="0"/>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69">
                                            <p:txEl>
                                              <p:pRg end="1" st="1"/>
                                            </p:txEl>
                                          </p:spTgt>
                                        </p:tgtEl>
                                        <p:attrNameLst>
                                          <p:attrName>style.visibility</p:attrName>
                                        </p:attrNameLst>
                                      </p:cBhvr>
                                      <p:to>
                                        <p:strVal val="visible"/>
                                      </p:to>
                                    </p:set>
                                    <p:anim calcmode="lin" valueType="num">
                                      <p:cBhvr additive="base">
                                        <p:cTn dur="500"/>
                                        <p:tgtEl>
                                          <p:spTgt spid="169">
                                            <p:txEl>
                                              <p:pRg end="1" st="1"/>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69">
                                            <p:txEl>
                                              <p:pRg end="2" st="2"/>
                                            </p:txEl>
                                          </p:spTgt>
                                        </p:tgtEl>
                                        <p:attrNameLst>
                                          <p:attrName>style.visibility</p:attrName>
                                        </p:attrNameLst>
                                      </p:cBhvr>
                                      <p:to>
                                        <p:strVal val="visible"/>
                                      </p:to>
                                    </p:set>
                                    <p:anim calcmode="lin" valueType="num">
                                      <p:cBhvr additive="base">
                                        <p:cTn dur="500"/>
                                        <p:tgtEl>
                                          <p:spTgt spid="169">
                                            <p:txEl>
                                              <p:pRg end="2" st="2"/>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69">
                                            <p:txEl>
                                              <p:pRg end="3" st="3"/>
                                            </p:txEl>
                                          </p:spTgt>
                                        </p:tgtEl>
                                        <p:attrNameLst>
                                          <p:attrName>style.visibility</p:attrName>
                                        </p:attrNameLst>
                                      </p:cBhvr>
                                      <p:to>
                                        <p:strVal val="visible"/>
                                      </p:to>
                                    </p:set>
                                    <p:anim calcmode="lin" valueType="num">
                                      <p:cBhvr additive="base">
                                        <p:cTn dur="500"/>
                                        <p:tgtEl>
                                          <p:spTgt spid="169">
                                            <p:txEl>
                                              <p:pRg end="3" st="3"/>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69">
                                            <p:txEl>
                                              <p:pRg end="4" st="4"/>
                                            </p:txEl>
                                          </p:spTgt>
                                        </p:tgtEl>
                                        <p:attrNameLst>
                                          <p:attrName>style.visibility</p:attrName>
                                        </p:attrNameLst>
                                      </p:cBhvr>
                                      <p:to>
                                        <p:strVal val="visible"/>
                                      </p:to>
                                    </p:set>
                                    <p:anim calcmode="lin" valueType="num">
                                      <p:cBhvr additive="base">
                                        <p:cTn dur="500"/>
                                        <p:tgtEl>
                                          <p:spTgt spid="169">
                                            <p:txEl>
                                              <p:pRg end="4" st="4"/>
                                            </p:txEl>
                                          </p:spTgt>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4" name="Shape 174"/>
        <p:cNvGrpSpPr/>
        <p:nvPr/>
      </p:nvGrpSpPr>
      <p:grpSpPr>
        <a:xfrm>
          <a:off x="0" y="0"/>
          <a:ext cx="0" cy="0"/>
          <a:chOff x="0" y="0"/>
          <a:chExt cx="0" cy="0"/>
        </a:xfrm>
      </p:grpSpPr>
      <p:sp>
        <p:nvSpPr>
          <p:cNvPr id="175" name="Shape 175"/>
          <p:cNvSpPr txBox="1"/>
          <p:nvPr>
            <p:ph idx="1" type="body"/>
          </p:nvPr>
        </p:nvSpPr>
        <p:spPr>
          <a:xfrm>
            <a:off x="685800" y="533400"/>
            <a:ext cx="7772400" cy="55626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rgbClr val="FF3300"/>
              </a:buClr>
              <a:buSzPct val="100000"/>
              <a:buFont typeface="Comic Sans MS"/>
              <a:buChar char="•"/>
            </a:pPr>
            <a:r>
              <a:rPr b="1" i="0" lang="en-US" sz="2800" u="none" cap="none" strike="noStrike">
                <a:solidFill>
                  <a:srgbClr val="FF3300"/>
                </a:solidFill>
                <a:latin typeface="Comic Sans MS"/>
                <a:ea typeface="Comic Sans MS"/>
                <a:cs typeface="Comic Sans MS"/>
                <a:sym typeface="Comic Sans MS"/>
              </a:rPr>
              <a:t>Chlorophyll</a:t>
            </a:r>
            <a:r>
              <a:rPr b="0" i="0" lang="en-US" sz="2800" u="none" cap="none" strike="noStrike">
                <a:solidFill>
                  <a:schemeClr val="dk1"/>
                </a:solidFill>
                <a:latin typeface="Comic Sans MS"/>
                <a:ea typeface="Comic Sans MS"/>
                <a:cs typeface="Comic Sans MS"/>
                <a:sym typeface="Comic Sans MS"/>
              </a:rPr>
              <a:t> is contained in the </a:t>
            </a:r>
            <a:r>
              <a:rPr b="1" i="0" lang="en-US" sz="2800" u="none" cap="none" strike="noStrike">
                <a:solidFill>
                  <a:srgbClr val="FF3300"/>
                </a:solidFill>
                <a:latin typeface="Comic Sans MS"/>
                <a:ea typeface="Comic Sans MS"/>
                <a:cs typeface="Comic Sans MS"/>
                <a:sym typeface="Comic Sans MS"/>
              </a:rPr>
              <a:t>chloroplasts</a:t>
            </a:r>
            <a:r>
              <a:rPr b="1" i="0" lang="en-US" sz="2800" u="none" cap="none" strike="noStrike">
                <a:solidFill>
                  <a:schemeClr val="dk1"/>
                </a:solidFill>
                <a:latin typeface="Comic Sans MS"/>
                <a:ea typeface="Comic Sans MS"/>
                <a:cs typeface="Comic Sans MS"/>
                <a:sym typeface="Comic Sans MS"/>
              </a:rPr>
              <a:t> </a:t>
            </a:r>
            <a:r>
              <a:rPr b="0" i="0" lang="en-US" sz="2800" u="none" cap="none" strike="noStrike">
                <a:solidFill>
                  <a:schemeClr val="dk1"/>
                </a:solidFill>
                <a:latin typeface="Comic Sans MS"/>
                <a:ea typeface="Comic Sans MS"/>
                <a:cs typeface="Comic Sans MS"/>
                <a:sym typeface="Comic Sans MS"/>
              </a:rPr>
              <a:t>of plant cells</a:t>
            </a:r>
          </a:p>
          <a:p>
            <a:pPr indent="-342900" lvl="0" marL="342900" marR="0" rtl="0" algn="l">
              <a:lnSpc>
                <a:spcPct val="90000"/>
              </a:lnSpc>
              <a:spcBef>
                <a:spcPts val="560"/>
              </a:spcBef>
              <a:spcAft>
                <a:spcPts val="0"/>
              </a:spcAft>
              <a:buClr>
                <a:schemeClr val="dk1"/>
              </a:buClr>
              <a:buSzPct val="100000"/>
              <a:buFont typeface="Times New Roman"/>
              <a:buNone/>
            </a:pPr>
            <a:r>
              <a:t/>
            </a:r>
            <a:endParaRPr b="0" i="0" sz="2800" u="none" cap="none" strike="noStrike">
              <a:solidFill>
                <a:schemeClr val="dk1"/>
              </a:solidFill>
              <a:latin typeface="Comic Sans MS"/>
              <a:ea typeface="Comic Sans MS"/>
              <a:cs typeface="Comic Sans MS"/>
              <a:sym typeface="Comic Sans MS"/>
            </a:endParaRPr>
          </a:p>
          <a:p>
            <a:pPr indent="-342900" lvl="0" marL="342900" marR="0" rtl="0" algn="l">
              <a:lnSpc>
                <a:spcPct val="90000"/>
              </a:lnSpc>
              <a:spcBef>
                <a:spcPts val="560"/>
              </a:spcBef>
              <a:spcAft>
                <a:spcPts val="0"/>
              </a:spcAft>
              <a:buClr>
                <a:schemeClr val="dk1"/>
              </a:buClr>
              <a:buSzPct val="100000"/>
              <a:buFont typeface="Comic Sans MS"/>
              <a:buChar char="•"/>
            </a:pPr>
            <a:r>
              <a:rPr b="0" i="0" lang="en-US" sz="2800" u="none" cap="none" strike="noStrike">
                <a:solidFill>
                  <a:schemeClr val="dk1"/>
                </a:solidFill>
                <a:latin typeface="Comic Sans MS"/>
                <a:ea typeface="Comic Sans MS"/>
                <a:cs typeface="Comic Sans MS"/>
                <a:sym typeface="Comic Sans MS"/>
              </a:rPr>
              <a:t>Light energy is used to change </a:t>
            </a:r>
            <a:r>
              <a:rPr b="1" i="0" lang="en-US" sz="2800" u="none" cap="none" strike="noStrike">
                <a:solidFill>
                  <a:srgbClr val="FF3300"/>
                </a:solidFill>
                <a:latin typeface="Comic Sans MS"/>
                <a:ea typeface="Comic Sans MS"/>
                <a:cs typeface="Comic Sans MS"/>
                <a:sym typeface="Comic Sans MS"/>
              </a:rPr>
              <a:t>carbon dioxide</a:t>
            </a:r>
            <a:r>
              <a:rPr b="1" i="0" lang="en-US" sz="2800" u="none" cap="none" strike="noStrike">
                <a:solidFill>
                  <a:schemeClr val="dk1"/>
                </a:solidFill>
                <a:latin typeface="Comic Sans MS"/>
                <a:ea typeface="Comic Sans MS"/>
                <a:cs typeface="Comic Sans MS"/>
                <a:sym typeface="Comic Sans MS"/>
              </a:rPr>
              <a:t> </a:t>
            </a:r>
            <a:r>
              <a:rPr b="0" i="0" lang="en-US" sz="2800" u="none" cap="none" strike="noStrike">
                <a:solidFill>
                  <a:schemeClr val="dk1"/>
                </a:solidFill>
                <a:latin typeface="Comic Sans MS"/>
                <a:ea typeface="Comic Sans MS"/>
                <a:cs typeface="Comic Sans MS"/>
                <a:sym typeface="Comic Sans MS"/>
              </a:rPr>
              <a:t>and </a:t>
            </a:r>
            <a:r>
              <a:rPr b="1" i="0" lang="en-US" sz="2800" u="none" cap="none" strike="noStrike">
                <a:solidFill>
                  <a:srgbClr val="FF3300"/>
                </a:solidFill>
                <a:latin typeface="Comic Sans MS"/>
                <a:ea typeface="Comic Sans MS"/>
                <a:cs typeface="Comic Sans MS"/>
                <a:sym typeface="Comic Sans MS"/>
              </a:rPr>
              <a:t>water</a:t>
            </a:r>
            <a:r>
              <a:rPr b="0" i="0" lang="en-US" sz="2800" u="none" cap="none" strike="noStrike">
                <a:solidFill>
                  <a:schemeClr val="dk1"/>
                </a:solidFill>
                <a:latin typeface="Comic Sans MS"/>
                <a:ea typeface="Comic Sans MS"/>
                <a:cs typeface="Comic Sans MS"/>
                <a:sym typeface="Comic Sans MS"/>
              </a:rPr>
              <a:t> into </a:t>
            </a:r>
            <a:r>
              <a:rPr b="1" i="0" lang="en-US" sz="2800" u="none" cap="none" strike="noStrike">
                <a:solidFill>
                  <a:srgbClr val="FF3300"/>
                </a:solidFill>
                <a:latin typeface="Comic Sans MS"/>
                <a:ea typeface="Comic Sans MS"/>
                <a:cs typeface="Comic Sans MS"/>
                <a:sym typeface="Comic Sans MS"/>
              </a:rPr>
              <a:t>starch</a:t>
            </a:r>
            <a:r>
              <a:rPr b="0" i="0" lang="en-US" sz="2800" u="none" cap="none" strike="noStrike">
                <a:solidFill>
                  <a:schemeClr val="dk1"/>
                </a:solidFill>
                <a:latin typeface="Comic Sans MS"/>
                <a:ea typeface="Comic Sans MS"/>
                <a:cs typeface="Comic Sans MS"/>
                <a:sym typeface="Comic Sans MS"/>
              </a:rPr>
              <a:t> and </a:t>
            </a:r>
            <a:r>
              <a:rPr b="1" i="0" lang="en-US" sz="2800" u="none" cap="none" strike="noStrike">
                <a:solidFill>
                  <a:srgbClr val="FF3300"/>
                </a:solidFill>
                <a:latin typeface="Comic Sans MS"/>
                <a:ea typeface="Comic Sans MS"/>
                <a:cs typeface="Comic Sans MS"/>
                <a:sym typeface="Comic Sans MS"/>
              </a:rPr>
              <a:t>oxygen</a:t>
            </a:r>
          </a:p>
          <a:p>
            <a:pPr indent="-342900" lvl="0" marL="342900" marR="0" rtl="0" algn="l">
              <a:lnSpc>
                <a:spcPct val="90000"/>
              </a:lnSpc>
              <a:spcBef>
                <a:spcPts val="560"/>
              </a:spcBef>
              <a:spcAft>
                <a:spcPts val="0"/>
              </a:spcAft>
              <a:buClr>
                <a:schemeClr val="dk1"/>
              </a:buClr>
              <a:buSzPct val="100000"/>
              <a:buFont typeface="Times New Roman"/>
              <a:buNone/>
            </a:pPr>
            <a:r>
              <a:t/>
            </a:r>
            <a:endParaRPr b="1" i="0" sz="2800" u="none" cap="none" strike="noStrike">
              <a:solidFill>
                <a:srgbClr val="FF3300"/>
              </a:solidFill>
              <a:latin typeface="Comic Sans MS"/>
              <a:ea typeface="Comic Sans MS"/>
              <a:cs typeface="Comic Sans MS"/>
              <a:sym typeface="Comic Sans MS"/>
            </a:endParaRPr>
          </a:p>
          <a:p>
            <a:pPr indent="-342900" lvl="0" marL="342900" marR="0" rtl="0" algn="l">
              <a:lnSpc>
                <a:spcPct val="90000"/>
              </a:lnSpc>
              <a:spcBef>
                <a:spcPts val="560"/>
              </a:spcBef>
              <a:spcAft>
                <a:spcPts val="0"/>
              </a:spcAft>
              <a:buClr>
                <a:schemeClr val="dk1"/>
              </a:buClr>
              <a:buSzPct val="100000"/>
              <a:buFont typeface="Comic Sans MS"/>
              <a:buChar char="•"/>
            </a:pPr>
            <a:r>
              <a:rPr b="0" i="0" lang="en-US" sz="2800" u="none" cap="none" strike="noStrike">
                <a:solidFill>
                  <a:schemeClr val="dk1"/>
                </a:solidFill>
                <a:latin typeface="Comic Sans MS"/>
                <a:ea typeface="Comic Sans MS"/>
                <a:cs typeface="Comic Sans MS"/>
                <a:sym typeface="Comic Sans MS"/>
              </a:rPr>
              <a:t>The word equation for photosynthesis is</a:t>
            </a:r>
          </a:p>
          <a:p>
            <a:pPr indent="-342900" lvl="0" marL="342900" marR="0" rtl="0" algn="l">
              <a:lnSpc>
                <a:spcPct val="90000"/>
              </a:lnSpc>
              <a:spcBef>
                <a:spcPts val="560"/>
              </a:spcBef>
              <a:spcAft>
                <a:spcPts val="0"/>
              </a:spcAft>
              <a:buClr>
                <a:schemeClr val="dk1"/>
              </a:buClr>
              <a:buSzPct val="25000"/>
              <a:buFont typeface="Times New Roman"/>
              <a:buNone/>
            </a:pPr>
            <a:r>
              <a:t/>
            </a:r>
            <a:endParaRPr b="0" i="0" sz="2800" u="none" cap="none" strike="noStrike">
              <a:solidFill>
                <a:schemeClr val="dk1"/>
              </a:solidFill>
              <a:latin typeface="Comic Sans MS"/>
              <a:ea typeface="Comic Sans MS"/>
              <a:cs typeface="Comic Sans MS"/>
              <a:sym typeface="Comic Sans MS"/>
            </a:endParaRPr>
          </a:p>
          <a:p>
            <a:pPr indent="-342900" lvl="0" marL="342900" marR="0" rtl="0" algn="l">
              <a:lnSpc>
                <a:spcPct val="90000"/>
              </a:lnSpc>
              <a:spcBef>
                <a:spcPts val="560"/>
              </a:spcBef>
              <a:spcAft>
                <a:spcPts val="0"/>
              </a:spcAft>
              <a:buClr>
                <a:schemeClr val="dk1"/>
              </a:buClr>
              <a:buSzPct val="25000"/>
              <a:buFont typeface="Comic Sans MS"/>
              <a:buNone/>
            </a:pPr>
            <a:r>
              <a:rPr b="0" i="0" lang="en-US" sz="2800" u="none" cap="none" strike="noStrike">
                <a:solidFill>
                  <a:schemeClr val="dk1"/>
                </a:solidFill>
                <a:latin typeface="Comic Sans MS"/>
                <a:ea typeface="Comic Sans MS"/>
                <a:cs typeface="Comic Sans MS"/>
                <a:sym typeface="Comic Sans MS"/>
              </a:rPr>
              <a:t>carbon    +  water		starch  +  oxygen</a:t>
            </a:r>
          </a:p>
          <a:p>
            <a:pPr indent="-342900" lvl="0" marL="342900" marR="0" rtl="0" algn="l">
              <a:lnSpc>
                <a:spcPct val="90000"/>
              </a:lnSpc>
              <a:spcBef>
                <a:spcPts val="560"/>
              </a:spcBef>
              <a:spcAft>
                <a:spcPts val="0"/>
              </a:spcAft>
              <a:buClr>
                <a:schemeClr val="dk1"/>
              </a:buClr>
              <a:buSzPct val="25000"/>
              <a:buFont typeface="Comic Sans MS"/>
              <a:buNone/>
            </a:pPr>
            <a:r>
              <a:rPr b="0" i="0" lang="en-US" sz="2800" u="none" cap="none" strike="noStrike">
                <a:solidFill>
                  <a:schemeClr val="dk1"/>
                </a:solidFill>
                <a:latin typeface="Comic Sans MS"/>
                <a:ea typeface="Comic Sans MS"/>
                <a:cs typeface="Comic Sans MS"/>
                <a:sym typeface="Comic Sans MS"/>
              </a:rPr>
              <a:t>dioxide</a:t>
            </a:r>
          </a:p>
          <a:p>
            <a:pPr indent="-342900" lvl="0" marL="342900" marR="0" rtl="0" algn="l">
              <a:lnSpc>
                <a:spcPct val="90000"/>
              </a:lnSpc>
              <a:spcBef>
                <a:spcPts val="560"/>
              </a:spcBef>
              <a:spcAft>
                <a:spcPts val="0"/>
              </a:spcAft>
              <a:buClr>
                <a:schemeClr val="dk1"/>
              </a:buClr>
              <a:buSzPct val="25000"/>
              <a:buFont typeface="Times New Roman"/>
              <a:buNone/>
            </a:pPr>
            <a:r>
              <a:t/>
            </a:r>
            <a:endParaRPr b="0" i="0" sz="2800" u="none" cap="none" strike="noStrike">
              <a:solidFill>
                <a:srgbClr val="FF3300"/>
              </a:solidFill>
              <a:latin typeface="Comic Sans MS"/>
              <a:ea typeface="Comic Sans MS"/>
              <a:cs typeface="Comic Sans MS"/>
              <a:sym typeface="Comic Sans MS"/>
            </a:endParaRPr>
          </a:p>
          <a:p>
            <a:pPr indent="-342900" lvl="0" marL="342900" marR="0" rtl="0" algn="l">
              <a:lnSpc>
                <a:spcPct val="90000"/>
              </a:lnSpc>
              <a:spcBef>
                <a:spcPts val="560"/>
              </a:spcBef>
              <a:spcAft>
                <a:spcPts val="0"/>
              </a:spcAft>
              <a:buClr>
                <a:schemeClr val="dk1"/>
              </a:buClr>
              <a:buSzPct val="25000"/>
              <a:buFont typeface="Times New Roman"/>
              <a:buNone/>
            </a:pPr>
            <a:r>
              <a:rPr b="0" i="0" lang="en-US" sz="2800" u="none" cap="none" strike="noStrike">
                <a:solidFill>
                  <a:schemeClr val="dk1"/>
                </a:solidFill>
                <a:latin typeface="Times New Roman"/>
                <a:ea typeface="Times New Roman"/>
                <a:cs typeface="Times New Roman"/>
                <a:sym typeface="Times New Roman"/>
              </a:rPr>
              <a:t> </a:t>
            </a:r>
          </a:p>
        </p:txBody>
      </p:sp>
      <p:cxnSp>
        <p:nvCxnSpPr>
          <p:cNvPr id="176" name="Shape 176"/>
          <p:cNvCxnSpPr/>
          <p:nvPr/>
        </p:nvCxnSpPr>
        <p:spPr>
          <a:xfrm>
            <a:off x="3733800" y="4419600"/>
            <a:ext cx="1447800" cy="0"/>
          </a:xfrm>
          <a:prstGeom prst="straightConnector1">
            <a:avLst/>
          </a:prstGeom>
          <a:noFill/>
          <a:ln cap="flat" cmpd="sng" w="9525">
            <a:solidFill>
              <a:schemeClr val="dk1"/>
            </a:solidFill>
            <a:prstDash val="solid"/>
            <a:miter/>
            <a:headEnd len="med" w="med" type="none"/>
            <a:tailEnd len="lg" w="lg" type="triangle"/>
          </a:ln>
        </p:spPr>
      </p:cxnSp>
      <p:sp>
        <p:nvSpPr>
          <p:cNvPr id="177" name="Shape 177"/>
          <p:cNvSpPr txBox="1"/>
          <p:nvPr/>
        </p:nvSpPr>
        <p:spPr>
          <a:xfrm>
            <a:off x="3581400" y="3889375"/>
            <a:ext cx="1673224" cy="396874"/>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Comic Sans MS"/>
              <a:buNone/>
            </a:pPr>
            <a:r>
              <a:rPr b="0" i="0" lang="en-US" sz="2000" u="none" cap="none" strike="noStrike">
                <a:solidFill>
                  <a:schemeClr val="dk1"/>
                </a:solidFill>
                <a:latin typeface="Comic Sans MS"/>
                <a:ea typeface="Comic Sans MS"/>
                <a:cs typeface="Comic Sans MS"/>
                <a:sym typeface="Comic Sans MS"/>
              </a:rPr>
              <a:t>Light energy</a:t>
            </a:r>
          </a:p>
        </p:txBody>
      </p:sp>
      <p:cxnSp>
        <p:nvCxnSpPr>
          <p:cNvPr id="178" name="Shape 178"/>
          <p:cNvCxnSpPr/>
          <p:nvPr/>
        </p:nvCxnSpPr>
        <p:spPr>
          <a:xfrm flipH="1" rot="10800000">
            <a:off x="3903100" y="4693500"/>
            <a:ext cx="432600" cy="9300"/>
          </a:xfrm>
          <a:prstGeom prst="straightConnector1">
            <a:avLst/>
          </a:prstGeom>
          <a:noFill/>
          <a:ln cap="flat" cmpd="sng" w="9525">
            <a:solidFill>
              <a:schemeClr val="dk2"/>
            </a:solidFill>
            <a:prstDash val="solid"/>
            <a:round/>
            <a:headEnd len="lg" w="lg" type="none"/>
            <a:tailEnd len="lg" w="lg" type="triangle"/>
          </a:ln>
        </p:spPr>
      </p:cxn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75">
                                            <p:txEl>
                                              <p:pRg end="0" st="0"/>
                                            </p:txEl>
                                          </p:spTgt>
                                        </p:tgtEl>
                                        <p:attrNameLst>
                                          <p:attrName>style.visibility</p:attrName>
                                        </p:attrNameLst>
                                      </p:cBhvr>
                                      <p:to>
                                        <p:strVal val="visible"/>
                                      </p:to>
                                    </p:set>
                                    <p:anim calcmode="lin" valueType="num">
                                      <p:cBhvr additive="base">
                                        <p:cTn dur="500"/>
                                        <p:tgtEl>
                                          <p:spTgt spid="175">
                                            <p:txEl>
                                              <p:pRg end="0" st="0"/>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75">
                                            <p:txEl>
                                              <p:pRg end="1" st="1"/>
                                            </p:txEl>
                                          </p:spTgt>
                                        </p:tgtEl>
                                        <p:attrNameLst>
                                          <p:attrName>style.visibility</p:attrName>
                                        </p:attrNameLst>
                                      </p:cBhvr>
                                      <p:to>
                                        <p:strVal val="visible"/>
                                      </p:to>
                                    </p:set>
                                    <p:anim calcmode="lin" valueType="num">
                                      <p:cBhvr additive="base">
                                        <p:cTn dur="500"/>
                                        <p:tgtEl>
                                          <p:spTgt spid="175">
                                            <p:txEl>
                                              <p:pRg end="1" st="1"/>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75">
                                            <p:txEl>
                                              <p:pRg end="2" st="2"/>
                                            </p:txEl>
                                          </p:spTgt>
                                        </p:tgtEl>
                                        <p:attrNameLst>
                                          <p:attrName>style.visibility</p:attrName>
                                        </p:attrNameLst>
                                      </p:cBhvr>
                                      <p:to>
                                        <p:strVal val="visible"/>
                                      </p:to>
                                    </p:set>
                                    <p:anim calcmode="lin" valueType="num">
                                      <p:cBhvr additive="base">
                                        <p:cTn dur="500"/>
                                        <p:tgtEl>
                                          <p:spTgt spid="175">
                                            <p:txEl>
                                              <p:pRg end="2" st="2"/>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75">
                                            <p:txEl>
                                              <p:pRg end="3" st="3"/>
                                            </p:txEl>
                                          </p:spTgt>
                                        </p:tgtEl>
                                        <p:attrNameLst>
                                          <p:attrName>style.visibility</p:attrName>
                                        </p:attrNameLst>
                                      </p:cBhvr>
                                      <p:to>
                                        <p:strVal val="visible"/>
                                      </p:to>
                                    </p:set>
                                    <p:anim calcmode="lin" valueType="num">
                                      <p:cBhvr additive="base">
                                        <p:cTn dur="500"/>
                                        <p:tgtEl>
                                          <p:spTgt spid="175">
                                            <p:txEl>
                                              <p:pRg end="3" st="3"/>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75">
                                            <p:txEl>
                                              <p:pRg end="4" st="4"/>
                                            </p:txEl>
                                          </p:spTgt>
                                        </p:tgtEl>
                                        <p:attrNameLst>
                                          <p:attrName>style.visibility</p:attrName>
                                        </p:attrNameLst>
                                      </p:cBhvr>
                                      <p:to>
                                        <p:strVal val="visible"/>
                                      </p:to>
                                    </p:set>
                                    <p:anim calcmode="lin" valueType="num">
                                      <p:cBhvr additive="base">
                                        <p:cTn dur="500"/>
                                        <p:tgtEl>
                                          <p:spTgt spid="175">
                                            <p:txEl>
                                              <p:pRg end="4" st="4"/>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75">
                                            <p:txEl>
                                              <p:pRg end="5" st="5"/>
                                            </p:txEl>
                                          </p:spTgt>
                                        </p:tgtEl>
                                        <p:attrNameLst>
                                          <p:attrName>style.visibility</p:attrName>
                                        </p:attrNameLst>
                                      </p:cBhvr>
                                      <p:to>
                                        <p:strVal val="visible"/>
                                      </p:to>
                                    </p:set>
                                    <p:anim calcmode="lin" valueType="num">
                                      <p:cBhvr additive="base">
                                        <p:cTn dur="500"/>
                                        <p:tgtEl>
                                          <p:spTgt spid="175">
                                            <p:txEl>
                                              <p:pRg end="5" st="5"/>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75">
                                            <p:txEl>
                                              <p:pRg end="6" st="6"/>
                                            </p:txEl>
                                          </p:spTgt>
                                        </p:tgtEl>
                                        <p:attrNameLst>
                                          <p:attrName>style.visibility</p:attrName>
                                        </p:attrNameLst>
                                      </p:cBhvr>
                                      <p:to>
                                        <p:strVal val="visible"/>
                                      </p:to>
                                    </p:set>
                                    <p:anim calcmode="lin" valueType="num">
                                      <p:cBhvr additive="base">
                                        <p:cTn dur="500"/>
                                        <p:tgtEl>
                                          <p:spTgt spid="175">
                                            <p:txEl>
                                              <p:pRg end="6" st="6"/>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75">
                                            <p:txEl>
                                              <p:pRg end="7" st="7"/>
                                            </p:txEl>
                                          </p:spTgt>
                                        </p:tgtEl>
                                        <p:attrNameLst>
                                          <p:attrName>style.visibility</p:attrName>
                                        </p:attrNameLst>
                                      </p:cBhvr>
                                      <p:to>
                                        <p:strVal val="visible"/>
                                      </p:to>
                                    </p:set>
                                    <p:anim calcmode="lin" valueType="num">
                                      <p:cBhvr additive="base">
                                        <p:cTn dur="500"/>
                                        <p:tgtEl>
                                          <p:spTgt spid="175">
                                            <p:txEl>
                                              <p:pRg end="7" st="7"/>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75">
                                            <p:txEl>
                                              <p:pRg end="8" st="8"/>
                                            </p:txEl>
                                          </p:spTgt>
                                        </p:tgtEl>
                                        <p:attrNameLst>
                                          <p:attrName>style.visibility</p:attrName>
                                        </p:attrNameLst>
                                      </p:cBhvr>
                                      <p:to>
                                        <p:strVal val="visible"/>
                                      </p:to>
                                    </p:set>
                                    <p:anim calcmode="lin" valueType="num">
                                      <p:cBhvr additive="base">
                                        <p:cTn dur="500"/>
                                        <p:tgtEl>
                                          <p:spTgt spid="175">
                                            <p:txEl>
                                              <p:pRg end="8" st="8"/>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75">
                                            <p:txEl>
                                              <p:pRg end="9" st="9"/>
                                            </p:txEl>
                                          </p:spTgt>
                                        </p:tgtEl>
                                        <p:attrNameLst>
                                          <p:attrName>style.visibility</p:attrName>
                                        </p:attrNameLst>
                                      </p:cBhvr>
                                      <p:to>
                                        <p:strVal val="visible"/>
                                      </p:to>
                                    </p:set>
                                    <p:anim calcmode="lin" valueType="num">
                                      <p:cBhvr additive="base">
                                        <p:cTn dur="500"/>
                                        <p:tgtEl>
                                          <p:spTgt spid="175">
                                            <p:txEl>
                                              <p:pRg end="9" st="9"/>
                                            </p:txEl>
                                          </p:spTgt>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3" name="Shape 183"/>
        <p:cNvGrpSpPr/>
        <p:nvPr/>
      </p:nvGrpSpPr>
      <p:grpSpPr>
        <a:xfrm>
          <a:off x="0" y="0"/>
          <a:ext cx="0" cy="0"/>
          <a:chOff x="0" y="0"/>
          <a:chExt cx="0" cy="0"/>
        </a:xfrm>
      </p:grpSpPr>
      <p:sp>
        <p:nvSpPr>
          <p:cNvPr id="184" name="Shape 184"/>
          <p:cNvSpPr txBox="1"/>
          <p:nvPr>
            <p:ph type="title"/>
          </p:nvPr>
        </p:nvSpPr>
        <p:spPr>
          <a:xfrm>
            <a:off x="685800" y="283425"/>
            <a:ext cx="7772400" cy="1143000"/>
          </a:xfrm>
          <a:prstGeom prst="rect">
            <a:avLst/>
          </a:prstGeom>
        </p:spPr>
        <p:txBody>
          <a:bodyPr anchorCtr="0" anchor="ctr" bIns="91425" lIns="91425" rIns="91425" tIns="91425">
            <a:noAutofit/>
          </a:bodyPr>
          <a:lstStyle/>
          <a:p>
            <a:pPr lvl="0">
              <a:spcBef>
                <a:spcPts val="0"/>
              </a:spcBef>
              <a:buNone/>
            </a:pPr>
            <a:r>
              <a:rPr lang="en-US"/>
              <a:t>Photosynthesis</a:t>
            </a:r>
          </a:p>
        </p:txBody>
      </p:sp>
      <p:sp>
        <p:nvSpPr>
          <p:cNvPr id="185" name="Shape 185"/>
          <p:cNvSpPr txBox="1"/>
          <p:nvPr>
            <p:ph idx="1" type="body"/>
          </p:nvPr>
        </p:nvSpPr>
        <p:spPr>
          <a:xfrm>
            <a:off x="685800" y="1217750"/>
            <a:ext cx="7772400" cy="5305800"/>
          </a:xfrm>
          <a:prstGeom prst="rect">
            <a:avLst/>
          </a:prstGeom>
        </p:spPr>
        <p:txBody>
          <a:bodyPr anchorCtr="0" anchor="t" bIns="91425" lIns="91425" rIns="91425" tIns="91425">
            <a:noAutofit/>
          </a:bodyPr>
          <a:lstStyle/>
          <a:p>
            <a:pPr indent="-228600" lvl="0" marL="457200" rtl="0">
              <a:spcBef>
                <a:spcPts val="0"/>
              </a:spcBef>
            </a:pPr>
            <a:r>
              <a:rPr lang="en-US"/>
              <a:t>Occurs at the </a:t>
            </a:r>
            <a:r>
              <a:rPr b="1" lang="en-US">
                <a:solidFill>
                  <a:srgbClr val="FF0000"/>
                </a:solidFill>
              </a:rPr>
              <a:t>spongy mesophyll layer</a:t>
            </a:r>
            <a:r>
              <a:rPr lang="en-US"/>
              <a:t>. </a:t>
            </a:r>
          </a:p>
          <a:p>
            <a:pPr indent="-228600" lvl="1" marL="914400" rtl="0">
              <a:spcBef>
                <a:spcPts val="0"/>
              </a:spcBef>
            </a:pPr>
            <a:r>
              <a:rPr lang="en-US"/>
              <a:t>Layer of cells in the interior of leaves</a:t>
            </a:r>
          </a:p>
          <a:p>
            <a:pPr indent="-228600" lvl="1" marL="914400" rtl="0">
              <a:spcBef>
                <a:spcPts val="0"/>
              </a:spcBef>
            </a:pPr>
            <a:r>
              <a:rPr lang="en-US"/>
              <a:t>Cells are loose arranged to allow oxygen circulation and exchange of gases</a:t>
            </a:r>
          </a:p>
          <a:p>
            <a:pPr indent="-228600" lvl="1" marL="914400" rtl="0">
              <a:spcBef>
                <a:spcPts val="0"/>
              </a:spcBef>
            </a:pPr>
            <a:r>
              <a:rPr lang="en-US"/>
              <a:t>Cells contain chloroplasts where photosynthesis occurs</a:t>
            </a:r>
          </a:p>
          <a:p>
            <a:pPr indent="-228600" lvl="0" marL="457200">
              <a:spcBef>
                <a:spcPts val="0"/>
              </a:spcBef>
            </a:pPr>
            <a:r>
              <a:rPr b="1" lang="en-US">
                <a:solidFill>
                  <a:srgbClr val="FF3300"/>
                </a:solidFill>
              </a:rPr>
              <a:t>Palisade cells</a:t>
            </a:r>
            <a:r>
              <a:rPr lang="en-US"/>
              <a:t> are located between the epidermis and spongy layer. These cells contain chloroplasts which absorbs a major amount of the sunlight energy used by the leaf. </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0" name="Shape 190"/>
        <p:cNvGrpSpPr/>
        <p:nvPr/>
      </p:nvGrpSpPr>
      <p:grpSpPr>
        <a:xfrm>
          <a:off x="0" y="0"/>
          <a:ext cx="0" cy="0"/>
          <a:chOff x="0" y="0"/>
          <a:chExt cx="0" cy="0"/>
        </a:xfrm>
      </p:grpSpPr>
      <p:sp>
        <p:nvSpPr>
          <p:cNvPr id="191" name="Shape 191"/>
          <p:cNvSpPr txBox="1"/>
          <p:nvPr>
            <p:ph type="title"/>
          </p:nvPr>
        </p:nvSpPr>
        <p:spPr>
          <a:xfrm>
            <a:off x="685800" y="609600"/>
            <a:ext cx="77724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dk2"/>
              </a:buClr>
              <a:buSzPct val="25000"/>
              <a:buFont typeface="Comic Sans MS"/>
              <a:buNone/>
            </a:pPr>
            <a:r>
              <a:rPr b="0" i="0" lang="en-US" sz="4400" u="none" cap="none" strike="noStrike">
                <a:solidFill>
                  <a:schemeClr val="dk2"/>
                </a:solidFill>
                <a:latin typeface="Comic Sans MS"/>
                <a:ea typeface="Comic Sans MS"/>
                <a:cs typeface="Comic Sans MS"/>
                <a:sym typeface="Comic Sans MS"/>
              </a:rPr>
              <a:t>Structure of a leaf</a:t>
            </a:r>
          </a:p>
        </p:txBody>
      </p:sp>
      <p:pic>
        <p:nvPicPr>
          <p:cNvPr id="192" name="Shape 192"/>
          <p:cNvPicPr preferRelativeResize="0"/>
          <p:nvPr/>
        </p:nvPicPr>
        <p:blipFill rotWithShape="1">
          <a:blip r:embed="rId3">
            <a:alphaModFix/>
          </a:blip>
          <a:srcRect b="0" l="0" r="0" t="0"/>
          <a:stretch/>
        </p:blipFill>
        <p:spPr>
          <a:xfrm>
            <a:off x="457200" y="1600200"/>
            <a:ext cx="7467600" cy="5133975"/>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7" name="Shape 197"/>
        <p:cNvGrpSpPr/>
        <p:nvPr/>
      </p:nvGrpSpPr>
      <p:grpSpPr>
        <a:xfrm>
          <a:off x="0" y="0"/>
          <a:ext cx="0" cy="0"/>
          <a:chOff x="0" y="0"/>
          <a:chExt cx="0" cy="0"/>
        </a:xfrm>
      </p:grpSpPr>
      <p:sp>
        <p:nvSpPr>
          <p:cNvPr id="198" name="Shape 198"/>
          <p:cNvSpPr txBox="1"/>
          <p:nvPr>
            <p:ph type="title"/>
          </p:nvPr>
        </p:nvSpPr>
        <p:spPr>
          <a:xfrm>
            <a:off x="762000" y="0"/>
            <a:ext cx="77724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dk2"/>
              </a:buClr>
              <a:buSzPct val="25000"/>
              <a:buFont typeface="Times New Roman"/>
              <a:buNone/>
            </a:pPr>
            <a:r>
              <a:rPr b="0" i="0" lang="en-US" sz="4400" u="none" cap="none" strike="noStrike">
                <a:solidFill>
                  <a:schemeClr val="dk2"/>
                </a:solidFill>
                <a:latin typeface="Times New Roman"/>
                <a:ea typeface="Times New Roman"/>
                <a:cs typeface="Times New Roman"/>
                <a:sym typeface="Times New Roman"/>
              </a:rPr>
              <a:t>Starch Test a Leaf</a:t>
            </a:r>
          </a:p>
        </p:txBody>
      </p:sp>
      <p:pic>
        <p:nvPicPr>
          <p:cNvPr id="199" name="Shape 199"/>
          <p:cNvPicPr preferRelativeResize="0"/>
          <p:nvPr/>
        </p:nvPicPr>
        <p:blipFill rotWithShape="1">
          <a:blip r:embed="rId3">
            <a:alphaModFix/>
          </a:blip>
          <a:srcRect b="0" l="0" r="0" t="0"/>
          <a:stretch/>
        </p:blipFill>
        <p:spPr>
          <a:xfrm>
            <a:off x="1295400" y="1020762"/>
            <a:ext cx="6686549" cy="5837237"/>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4" name="Shape 204"/>
        <p:cNvGrpSpPr/>
        <p:nvPr/>
      </p:nvGrpSpPr>
      <p:grpSpPr>
        <a:xfrm>
          <a:off x="0" y="0"/>
          <a:ext cx="0" cy="0"/>
          <a:chOff x="0" y="0"/>
          <a:chExt cx="0" cy="0"/>
        </a:xfrm>
      </p:grpSpPr>
      <p:sp>
        <p:nvSpPr>
          <p:cNvPr id="205" name="Shape 205"/>
          <p:cNvSpPr txBox="1"/>
          <p:nvPr/>
        </p:nvSpPr>
        <p:spPr>
          <a:xfrm>
            <a:off x="684212" y="1052512"/>
            <a:ext cx="7920036" cy="3743324"/>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Arial"/>
              <a:buNone/>
            </a:pPr>
            <a:r>
              <a:rPr b="0" i="0" lang="en-US" sz="2400" u="none" cap="none" strike="noStrike">
                <a:solidFill>
                  <a:schemeClr val="dk1"/>
                </a:solidFill>
                <a:latin typeface="Arial"/>
                <a:ea typeface="Arial"/>
                <a:cs typeface="Arial"/>
                <a:sym typeface="Arial"/>
              </a:rPr>
              <a:t>This powerpoint was kindly donated to </a:t>
            </a:r>
            <a:r>
              <a:rPr b="0" i="0" lang="en-US" sz="2400" u="sng" cap="none" strike="noStrike">
                <a:solidFill>
                  <a:schemeClr val="hlink"/>
                </a:solidFill>
                <a:latin typeface="Times New Roman"/>
                <a:ea typeface="Times New Roman"/>
                <a:cs typeface="Times New Roman"/>
                <a:sym typeface="Times New Roman"/>
                <a:hlinkClick r:id="rId3"/>
              </a:rPr>
              <a:t>www.worldofteaching.com</a:t>
            </a:r>
          </a:p>
          <a:p>
            <a:pPr indent="0" lvl="0" marL="0" marR="0" rtl="0" algn="l">
              <a:lnSpc>
                <a:spcPct val="100000"/>
              </a:lnSpc>
              <a:spcBef>
                <a:spcPts val="0"/>
              </a:spcBef>
              <a:spcAft>
                <a:spcPts val="0"/>
              </a:spcAft>
              <a:buClr>
                <a:schemeClr val="dk1"/>
              </a:buClr>
              <a:buFont typeface="Times New Roman"/>
              <a:buNone/>
            </a:pPr>
            <a:r>
              <a:t/>
            </a:r>
            <a:endParaRPr b="0" i="0" sz="2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Font typeface="Times New Roman"/>
              <a:buNone/>
            </a:pPr>
            <a:r>
              <a:t/>
            </a:r>
            <a:endParaRPr b="0" i="0" sz="2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Font typeface="Times New Roman"/>
              <a:buNone/>
            </a:pPr>
            <a:r>
              <a:t/>
            </a:r>
            <a:endParaRPr b="0" i="0" sz="2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Font typeface="Times New Roman"/>
              <a:buNone/>
            </a:pPr>
            <a:r>
              <a:t/>
            </a:r>
            <a:endParaRPr b="0" i="0" sz="2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ct val="25000"/>
              <a:buFont typeface="Times New Roman"/>
              <a:buNone/>
            </a:pPr>
            <a:r>
              <a:rPr b="0" i="0" lang="en-US" sz="2400" u="sng" cap="none" strike="noStrike">
                <a:solidFill>
                  <a:schemeClr val="hlink"/>
                </a:solidFill>
                <a:latin typeface="Times New Roman"/>
                <a:ea typeface="Times New Roman"/>
                <a:cs typeface="Times New Roman"/>
                <a:sym typeface="Times New Roman"/>
                <a:hlinkClick r:id="rId4"/>
              </a:rPr>
              <a:t>http://www.worldofteaching.com</a:t>
            </a:r>
            <a:r>
              <a:rPr b="0" i="0" lang="en-US" sz="2400" u="none" cap="none" strike="noStrike">
                <a:solidFill>
                  <a:schemeClr val="dk1"/>
                </a:solidFill>
                <a:latin typeface="Arial"/>
                <a:ea typeface="Arial"/>
                <a:cs typeface="Arial"/>
                <a:sym typeface="Arial"/>
              </a:rPr>
              <a:t> is home to over a thousand powerpoints submitted by teachers. This is a completely free site and requires no registration. Please visit and I hope it will help in your teaching.</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CCFFFF"/>
        </a:solidFill>
      </p:bgPr>
    </p:bg>
    <p:spTree>
      <p:nvGrpSpPr>
        <p:cNvPr id="108" name="Shape 108"/>
        <p:cNvGrpSpPr/>
        <p:nvPr/>
      </p:nvGrpSpPr>
      <p:grpSpPr>
        <a:xfrm>
          <a:off x="0" y="0"/>
          <a:ext cx="0" cy="0"/>
          <a:chOff x="0" y="0"/>
          <a:chExt cx="0" cy="0"/>
        </a:xfrm>
      </p:grpSpPr>
      <p:sp>
        <p:nvSpPr>
          <p:cNvPr id="109" name="Shape 109"/>
          <p:cNvSpPr txBox="1"/>
          <p:nvPr>
            <p:ph type="title"/>
          </p:nvPr>
        </p:nvSpPr>
        <p:spPr>
          <a:xfrm>
            <a:off x="457200" y="277812"/>
            <a:ext cx="8229600" cy="11397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2"/>
              </a:buClr>
              <a:buSzPct val="25000"/>
              <a:buFont typeface="Garamond"/>
              <a:buNone/>
            </a:pPr>
            <a:r>
              <a:rPr b="0" i="0" lang="en-US" sz="6900" u="none" cap="none" strike="noStrike">
                <a:solidFill>
                  <a:schemeClr val="dk2"/>
                </a:solidFill>
                <a:latin typeface="Garamond"/>
                <a:ea typeface="Garamond"/>
                <a:cs typeface="Garamond"/>
                <a:sym typeface="Garamond"/>
              </a:rPr>
              <a:t>Photosynthesis</a:t>
            </a:r>
          </a:p>
        </p:txBody>
      </p:sp>
      <p:sp>
        <p:nvSpPr>
          <p:cNvPr id="110" name="Shape 110"/>
          <p:cNvSpPr txBox="1"/>
          <p:nvPr>
            <p:ph idx="1" type="body"/>
          </p:nvPr>
        </p:nvSpPr>
        <p:spPr>
          <a:xfrm>
            <a:off x="457200" y="1600200"/>
            <a:ext cx="8229600" cy="4530600"/>
          </a:xfrm>
          <a:prstGeom prst="rect">
            <a:avLst/>
          </a:prstGeom>
          <a:noFill/>
          <a:ln>
            <a:noFill/>
          </a:ln>
        </p:spPr>
        <p:txBody>
          <a:bodyPr anchorCtr="0" anchor="t" bIns="45700" lIns="91425" rIns="91425" tIns="45700">
            <a:noAutofit/>
          </a:bodyPr>
          <a:lstStyle/>
          <a:p>
            <a:pPr indent="-323850" lvl="3" marL="1339850" marR="0" rtl="0" algn="l">
              <a:lnSpc>
                <a:spcPct val="100000"/>
              </a:lnSpc>
              <a:spcBef>
                <a:spcPts val="0"/>
              </a:spcBef>
              <a:spcAft>
                <a:spcPts val="0"/>
              </a:spcAft>
              <a:buClr>
                <a:schemeClr val="accent2"/>
              </a:buClr>
              <a:buSzPct val="25000"/>
              <a:buFont typeface="Noto Sans Symbols"/>
              <a:buNone/>
            </a:pPr>
            <a:r>
              <a:t/>
            </a:r>
            <a:endParaRPr/>
          </a:p>
        </p:txBody>
      </p:sp>
      <p:pic>
        <p:nvPicPr>
          <p:cNvPr id="111" name="Shape 111"/>
          <p:cNvPicPr preferRelativeResize="0"/>
          <p:nvPr/>
        </p:nvPicPr>
        <p:blipFill rotWithShape="1">
          <a:blip r:embed="rId3">
            <a:alphaModFix/>
          </a:blip>
          <a:srcRect b="0" l="0" r="0" t="0"/>
          <a:stretch/>
        </p:blipFill>
        <p:spPr>
          <a:xfrm>
            <a:off x="3914775" y="2976561"/>
            <a:ext cx="4086300" cy="28131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CCFFFF"/>
        </a:solidFill>
      </p:bgPr>
    </p:bg>
    <p:spTree>
      <p:nvGrpSpPr>
        <p:cNvPr id="115" name="Shape 115"/>
        <p:cNvGrpSpPr/>
        <p:nvPr/>
      </p:nvGrpSpPr>
      <p:grpSpPr>
        <a:xfrm>
          <a:off x="0" y="0"/>
          <a:ext cx="0" cy="0"/>
          <a:chOff x="0" y="0"/>
          <a:chExt cx="0" cy="0"/>
        </a:xfrm>
      </p:grpSpPr>
      <p:sp>
        <p:nvSpPr>
          <p:cNvPr id="116" name="Shape 116"/>
          <p:cNvSpPr txBox="1"/>
          <p:nvPr>
            <p:ph type="title"/>
          </p:nvPr>
        </p:nvSpPr>
        <p:spPr>
          <a:xfrm>
            <a:off x="457200" y="277812"/>
            <a:ext cx="8229600" cy="11397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2"/>
              </a:buClr>
              <a:buSzPct val="25000"/>
              <a:buFont typeface="Garamond"/>
              <a:buNone/>
            </a:pPr>
            <a:r>
              <a:rPr b="0" i="0" lang="en-US" sz="4200" u="none" cap="none" strike="noStrike">
                <a:solidFill>
                  <a:schemeClr val="dk2"/>
                </a:solidFill>
                <a:latin typeface="Garamond"/>
                <a:ea typeface="Garamond"/>
                <a:cs typeface="Garamond"/>
                <a:sym typeface="Garamond"/>
              </a:rPr>
              <a:t>The student will:</a:t>
            </a:r>
          </a:p>
        </p:txBody>
      </p:sp>
      <p:sp>
        <p:nvSpPr>
          <p:cNvPr id="117" name="Shape 117"/>
          <p:cNvSpPr txBox="1"/>
          <p:nvPr>
            <p:ph idx="1" type="body"/>
          </p:nvPr>
        </p:nvSpPr>
        <p:spPr>
          <a:xfrm>
            <a:off x="457200" y="1600200"/>
            <a:ext cx="8229600" cy="45306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accent1"/>
              </a:buClr>
              <a:buSzPct val="65000"/>
              <a:buFont typeface="Noto Sans Symbols"/>
              <a:buChar char="■"/>
            </a:pPr>
            <a:r>
              <a:rPr b="0" i="0" lang="en-US" sz="3900" u="none" cap="none" strike="noStrike">
                <a:solidFill>
                  <a:schemeClr val="dk1"/>
                </a:solidFill>
                <a:latin typeface="Arial"/>
                <a:ea typeface="Arial"/>
                <a:cs typeface="Arial"/>
                <a:sym typeface="Arial"/>
              </a:rPr>
              <a:t>Learn what photosynthesis is and how it helps plants.</a:t>
            </a:r>
          </a:p>
          <a:p>
            <a:pPr indent="-342900" lvl="0" marL="342900" marR="0" rtl="0" algn="l">
              <a:lnSpc>
                <a:spcPct val="100000"/>
              </a:lnSpc>
              <a:spcBef>
                <a:spcPts val="780"/>
              </a:spcBef>
              <a:spcAft>
                <a:spcPts val="0"/>
              </a:spcAft>
              <a:buClr>
                <a:schemeClr val="accent1"/>
              </a:buClr>
              <a:buSzPct val="65000"/>
              <a:buFont typeface="Noto Sans Symbols"/>
              <a:buChar char="■"/>
            </a:pPr>
            <a:r>
              <a:rPr b="0" i="0" lang="en-US" sz="3900" u="none" cap="none" strike="noStrike">
                <a:solidFill>
                  <a:schemeClr val="dk1"/>
                </a:solidFill>
                <a:latin typeface="Arial"/>
                <a:ea typeface="Arial"/>
                <a:cs typeface="Arial"/>
                <a:sym typeface="Arial"/>
              </a:rPr>
              <a:t>Learn what a plant needs for photosynthesis.</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CCFFFF"/>
        </a:solidFill>
      </p:bgPr>
    </p:bg>
    <p:spTree>
      <p:nvGrpSpPr>
        <p:cNvPr id="121" name="Shape 121"/>
        <p:cNvGrpSpPr/>
        <p:nvPr/>
      </p:nvGrpSpPr>
      <p:grpSpPr>
        <a:xfrm>
          <a:off x="0" y="0"/>
          <a:ext cx="0" cy="0"/>
          <a:chOff x="0" y="0"/>
          <a:chExt cx="0" cy="0"/>
        </a:xfrm>
      </p:grpSpPr>
      <p:sp>
        <p:nvSpPr>
          <p:cNvPr id="122" name="Shape 122"/>
          <p:cNvSpPr txBox="1"/>
          <p:nvPr>
            <p:ph type="title"/>
          </p:nvPr>
        </p:nvSpPr>
        <p:spPr>
          <a:xfrm>
            <a:off x="457200" y="277812"/>
            <a:ext cx="8229600" cy="11397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2"/>
              </a:buClr>
              <a:buSzPct val="25000"/>
              <a:buFont typeface="Garamond"/>
              <a:buNone/>
            </a:pPr>
            <a:r>
              <a:rPr b="0" i="0" lang="en-US" sz="5000" u="none" cap="none" strike="noStrike">
                <a:solidFill>
                  <a:schemeClr val="dk2"/>
                </a:solidFill>
                <a:latin typeface="Garamond"/>
                <a:ea typeface="Garamond"/>
                <a:cs typeface="Garamond"/>
                <a:sym typeface="Garamond"/>
              </a:rPr>
              <a:t>What is photosynthesis?</a:t>
            </a:r>
          </a:p>
        </p:txBody>
      </p:sp>
      <p:sp>
        <p:nvSpPr>
          <p:cNvPr id="123" name="Shape 123"/>
          <p:cNvSpPr txBox="1"/>
          <p:nvPr>
            <p:ph idx="1" type="body"/>
          </p:nvPr>
        </p:nvSpPr>
        <p:spPr>
          <a:xfrm>
            <a:off x="457200" y="1600200"/>
            <a:ext cx="8229600" cy="45306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accent1"/>
              </a:buClr>
              <a:buSzPct val="65000"/>
              <a:buFont typeface="Noto Sans Symbols"/>
              <a:buChar char="■"/>
            </a:pPr>
            <a:r>
              <a:rPr b="0" i="0" lang="en-US" sz="3900" u="none" cap="none" strike="noStrike">
                <a:solidFill>
                  <a:schemeClr val="dk1"/>
                </a:solidFill>
                <a:latin typeface="Arial"/>
                <a:ea typeface="Arial"/>
                <a:cs typeface="Arial"/>
                <a:sym typeface="Arial"/>
              </a:rPr>
              <a:t>Plants make their own food.  This process is called photosynthesis.</a:t>
            </a:r>
          </a:p>
        </p:txBody>
      </p:sp>
      <p:pic>
        <p:nvPicPr>
          <p:cNvPr id="124" name="Shape 124"/>
          <p:cNvPicPr preferRelativeResize="0"/>
          <p:nvPr/>
        </p:nvPicPr>
        <p:blipFill rotWithShape="1">
          <a:blip r:embed="rId3">
            <a:alphaModFix/>
          </a:blip>
          <a:srcRect b="0" l="0" r="0" t="0"/>
          <a:stretch/>
        </p:blipFill>
        <p:spPr>
          <a:xfrm>
            <a:off x="5334000" y="3457575"/>
            <a:ext cx="3810000" cy="34005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CCFFFF"/>
        </a:solidFill>
      </p:bgPr>
    </p:bg>
    <p:spTree>
      <p:nvGrpSpPr>
        <p:cNvPr id="128" name="Shape 128"/>
        <p:cNvGrpSpPr/>
        <p:nvPr/>
      </p:nvGrpSpPr>
      <p:grpSpPr>
        <a:xfrm>
          <a:off x="0" y="0"/>
          <a:ext cx="0" cy="0"/>
          <a:chOff x="0" y="0"/>
          <a:chExt cx="0" cy="0"/>
        </a:xfrm>
      </p:grpSpPr>
      <p:sp>
        <p:nvSpPr>
          <p:cNvPr id="129" name="Shape 129"/>
          <p:cNvSpPr txBox="1"/>
          <p:nvPr>
            <p:ph type="title"/>
          </p:nvPr>
        </p:nvSpPr>
        <p:spPr>
          <a:xfrm>
            <a:off x="457200" y="277812"/>
            <a:ext cx="8229600" cy="11397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2"/>
              </a:buClr>
              <a:buSzPct val="25000"/>
              <a:buFont typeface="Garamond"/>
              <a:buNone/>
            </a:pPr>
            <a:r>
              <a:rPr b="0" i="0" lang="en-US" sz="4600" u="none" cap="none" strike="noStrike">
                <a:solidFill>
                  <a:schemeClr val="dk2"/>
                </a:solidFill>
                <a:latin typeface="Garamond"/>
                <a:ea typeface="Garamond"/>
                <a:cs typeface="Garamond"/>
                <a:sym typeface="Garamond"/>
              </a:rPr>
              <a:t>Where does photosynthesis occur?</a:t>
            </a:r>
          </a:p>
        </p:txBody>
      </p:sp>
      <p:sp>
        <p:nvSpPr>
          <p:cNvPr id="130" name="Shape 130"/>
          <p:cNvSpPr txBox="1"/>
          <p:nvPr>
            <p:ph idx="1" type="body"/>
          </p:nvPr>
        </p:nvSpPr>
        <p:spPr>
          <a:xfrm>
            <a:off x="457200" y="1600200"/>
            <a:ext cx="8229600" cy="45306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accent1"/>
              </a:buClr>
              <a:buSzPct val="65000"/>
              <a:buFont typeface="Noto Sans Symbols"/>
              <a:buChar char="■"/>
            </a:pPr>
            <a:r>
              <a:rPr b="0" i="0" lang="en-US" sz="3900" u="none" cap="none" strike="noStrike">
                <a:solidFill>
                  <a:schemeClr val="dk1"/>
                </a:solidFill>
                <a:latin typeface="Arial"/>
                <a:ea typeface="Arial"/>
                <a:cs typeface="Arial"/>
                <a:sym typeface="Arial"/>
              </a:rPr>
              <a:t>Photosynthesis occurs in the leaves of a plant.</a:t>
            </a:r>
          </a:p>
        </p:txBody>
      </p:sp>
      <p:pic>
        <p:nvPicPr>
          <p:cNvPr id="131" name="Shape 131"/>
          <p:cNvPicPr preferRelativeResize="0"/>
          <p:nvPr/>
        </p:nvPicPr>
        <p:blipFill rotWithShape="1">
          <a:blip r:embed="rId3">
            <a:alphaModFix/>
          </a:blip>
          <a:srcRect b="0" l="0" r="0" t="0"/>
          <a:stretch/>
        </p:blipFill>
        <p:spPr>
          <a:xfrm>
            <a:off x="6553200" y="3200400"/>
            <a:ext cx="2173200" cy="2200200"/>
          </a:xfrm>
          <a:prstGeom prst="rect">
            <a:avLst/>
          </a:prstGeom>
          <a:noFill/>
          <a:ln>
            <a:noFill/>
          </a:ln>
        </p:spPr>
      </p:pic>
      <p:pic>
        <p:nvPicPr>
          <p:cNvPr id="132" name="Shape 132"/>
          <p:cNvPicPr preferRelativeResize="0"/>
          <p:nvPr/>
        </p:nvPicPr>
        <p:blipFill rotWithShape="1">
          <a:blip r:embed="rId4">
            <a:alphaModFix/>
          </a:blip>
          <a:srcRect b="0" l="0" r="0" t="0"/>
          <a:stretch/>
        </p:blipFill>
        <p:spPr>
          <a:xfrm>
            <a:off x="4648200" y="2819400"/>
            <a:ext cx="1852500" cy="2743200"/>
          </a:xfrm>
          <a:prstGeom prst="rect">
            <a:avLst/>
          </a:prstGeom>
          <a:noFill/>
          <a:ln>
            <a:noFill/>
          </a:ln>
        </p:spPr>
      </p:pic>
      <p:pic>
        <p:nvPicPr>
          <p:cNvPr id="133" name="Shape 133"/>
          <p:cNvPicPr preferRelativeResize="0"/>
          <p:nvPr/>
        </p:nvPicPr>
        <p:blipFill rotWithShape="1">
          <a:blip r:embed="rId5">
            <a:alphaModFix/>
          </a:blip>
          <a:srcRect b="0" l="0" r="0" t="0"/>
          <a:stretch/>
        </p:blipFill>
        <p:spPr>
          <a:xfrm>
            <a:off x="2971800" y="3352800"/>
            <a:ext cx="1150800" cy="2638500"/>
          </a:xfrm>
          <a:prstGeom prst="rect">
            <a:avLst/>
          </a:prstGeom>
          <a:noFill/>
          <a:ln>
            <a:noFill/>
          </a:ln>
        </p:spPr>
      </p:pic>
      <p:pic>
        <p:nvPicPr>
          <p:cNvPr id="134" name="Shape 134"/>
          <p:cNvPicPr preferRelativeResize="0"/>
          <p:nvPr/>
        </p:nvPicPr>
        <p:blipFill rotWithShape="1">
          <a:blip r:embed="rId6">
            <a:alphaModFix/>
          </a:blip>
          <a:srcRect b="0" l="0" r="0" t="0"/>
          <a:stretch/>
        </p:blipFill>
        <p:spPr>
          <a:xfrm>
            <a:off x="304800" y="3124200"/>
            <a:ext cx="2514600" cy="22431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4"/>
                                        </p:tgtEl>
                                        <p:attrNameLst>
                                          <p:attrName>style.visibility</p:attrName>
                                        </p:attrNameLst>
                                      </p:cBhvr>
                                      <p:to>
                                        <p:strVal val="visible"/>
                                      </p:to>
                                    </p:set>
                                    <p:animEffect filter="fade" transition="in">
                                      <p:cBhvr>
                                        <p:cTn dur="500"/>
                                        <p:tgtEl>
                                          <p:spTgt spid="13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3"/>
                                        </p:tgtEl>
                                        <p:attrNameLst>
                                          <p:attrName>style.visibility</p:attrName>
                                        </p:attrNameLst>
                                      </p:cBhvr>
                                      <p:to>
                                        <p:strVal val="visible"/>
                                      </p:to>
                                    </p:set>
                                    <p:animEffect filter="fade" transition="in">
                                      <p:cBhvr>
                                        <p:cTn dur="500"/>
                                        <p:tgtEl>
                                          <p:spTgt spid="13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2"/>
                                        </p:tgtEl>
                                        <p:attrNameLst>
                                          <p:attrName>style.visibility</p:attrName>
                                        </p:attrNameLst>
                                      </p:cBhvr>
                                      <p:to>
                                        <p:strVal val="visible"/>
                                      </p:to>
                                    </p:set>
                                    <p:animEffect filter="fade" transition="in">
                                      <p:cBhvr>
                                        <p:cTn dur="500"/>
                                        <p:tgtEl>
                                          <p:spTgt spid="13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1"/>
                                        </p:tgtEl>
                                        <p:attrNameLst>
                                          <p:attrName>style.visibility</p:attrName>
                                        </p:attrNameLst>
                                      </p:cBhvr>
                                      <p:to>
                                        <p:strVal val="visible"/>
                                      </p:to>
                                    </p:set>
                                    <p:animEffect filter="fade" transition="in">
                                      <p:cBhvr>
                                        <p:cTn dur="500"/>
                                        <p:tgtEl>
                                          <p:spTgt spid="13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CCFFFF"/>
        </a:solidFill>
      </p:bgPr>
    </p:bg>
    <p:spTree>
      <p:nvGrpSpPr>
        <p:cNvPr id="138" name="Shape 138"/>
        <p:cNvGrpSpPr/>
        <p:nvPr/>
      </p:nvGrpSpPr>
      <p:grpSpPr>
        <a:xfrm>
          <a:off x="0" y="0"/>
          <a:ext cx="0" cy="0"/>
          <a:chOff x="0" y="0"/>
          <a:chExt cx="0" cy="0"/>
        </a:xfrm>
      </p:grpSpPr>
      <p:sp>
        <p:nvSpPr>
          <p:cNvPr id="139" name="Shape 139"/>
          <p:cNvSpPr txBox="1"/>
          <p:nvPr>
            <p:ph type="title"/>
          </p:nvPr>
        </p:nvSpPr>
        <p:spPr>
          <a:xfrm>
            <a:off x="457200" y="277812"/>
            <a:ext cx="8229600" cy="11397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2"/>
              </a:buClr>
              <a:buSzPct val="25000"/>
              <a:buFont typeface="Garamond"/>
              <a:buNone/>
            </a:pPr>
            <a:r>
              <a:rPr b="0" i="0" lang="en-US" sz="5000" u="none" cap="none" strike="noStrike">
                <a:solidFill>
                  <a:schemeClr val="dk2"/>
                </a:solidFill>
                <a:latin typeface="Garamond"/>
                <a:ea typeface="Garamond"/>
                <a:cs typeface="Garamond"/>
                <a:sym typeface="Garamond"/>
              </a:rPr>
              <a:t>What is needed for photosynthesis to occur?</a:t>
            </a:r>
          </a:p>
        </p:txBody>
      </p:sp>
      <p:sp>
        <p:nvSpPr>
          <p:cNvPr id="140" name="Shape 140"/>
          <p:cNvSpPr txBox="1"/>
          <p:nvPr>
            <p:ph idx="1" type="body"/>
          </p:nvPr>
        </p:nvSpPr>
        <p:spPr>
          <a:xfrm>
            <a:off x="457200" y="1600200"/>
            <a:ext cx="8229600" cy="45306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accent1"/>
              </a:buClr>
              <a:buSzPct val="65000"/>
              <a:buFont typeface="Noto Sans Symbols"/>
              <a:buNone/>
            </a:pPr>
            <a:r>
              <a:t/>
            </a:r>
            <a:endParaRPr b="0" i="0" sz="3400" u="none" cap="none" strike="noStrike">
              <a:solidFill>
                <a:schemeClr val="dk1"/>
              </a:solidFill>
              <a:latin typeface="Arial"/>
              <a:ea typeface="Arial"/>
              <a:cs typeface="Arial"/>
              <a:sym typeface="Arial"/>
            </a:endParaRPr>
          </a:p>
          <a:p>
            <a:pPr indent="-342900" lvl="0" marL="342900" marR="0" rtl="0" algn="l">
              <a:lnSpc>
                <a:spcPct val="100000"/>
              </a:lnSpc>
              <a:spcBef>
                <a:spcPts val="680"/>
              </a:spcBef>
              <a:spcAft>
                <a:spcPts val="0"/>
              </a:spcAft>
              <a:buClr>
                <a:schemeClr val="accent1"/>
              </a:buClr>
              <a:buSzPct val="65000"/>
              <a:buFont typeface="Noto Sans Symbols"/>
              <a:buChar char="■"/>
            </a:pPr>
            <a:r>
              <a:rPr b="0" i="0" lang="en-US" sz="3400" u="none" cap="none" strike="noStrike">
                <a:solidFill>
                  <a:schemeClr val="dk1"/>
                </a:solidFill>
                <a:latin typeface="Arial"/>
                <a:ea typeface="Arial"/>
                <a:cs typeface="Arial"/>
                <a:sym typeface="Arial"/>
              </a:rPr>
              <a:t>Light is needed for photosynthesis to occur.  The plant’s leaves use the light to make a sugar called glucose.</a:t>
            </a:r>
          </a:p>
        </p:txBody>
      </p:sp>
      <p:pic>
        <p:nvPicPr>
          <p:cNvPr id="141" name="Shape 141"/>
          <p:cNvPicPr preferRelativeResize="0"/>
          <p:nvPr/>
        </p:nvPicPr>
        <p:blipFill rotWithShape="1">
          <a:blip r:embed="rId3">
            <a:alphaModFix/>
          </a:blip>
          <a:srcRect b="0" l="0" r="0" t="0"/>
          <a:stretch/>
        </p:blipFill>
        <p:spPr>
          <a:xfrm>
            <a:off x="3733800" y="4191000"/>
            <a:ext cx="1886100" cy="18573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CCFFFF"/>
        </a:solidFill>
      </p:bgPr>
    </p:bg>
    <p:spTree>
      <p:nvGrpSpPr>
        <p:cNvPr id="145" name="Shape 145"/>
        <p:cNvGrpSpPr/>
        <p:nvPr/>
      </p:nvGrpSpPr>
      <p:grpSpPr>
        <a:xfrm>
          <a:off x="0" y="0"/>
          <a:ext cx="0" cy="0"/>
          <a:chOff x="0" y="0"/>
          <a:chExt cx="0" cy="0"/>
        </a:xfrm>
      </p:grpSpPr>
      <p:sp>
        <p:nvSpPr>
          <p:cNvPr id="146" name="Shape 146"/>
          <p:cNvSpPr txBox="1"/>
          <p:nvPr>
            <p:ph type="title"/>
          </p:nvPr>
        </p:nvSpPr>
        <p:spPr>
          <a:xfrm>
            <a:off x="457200" y="277812"/>
            <a:ext cx="8229600" cy="11397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2"/>
              </a:buClr>
              <a:buSzPct val="25000"/>
              <a:buFont typeface="Garamond"/>
              <a:buNone/>
            </a:pPr>
            <a:r>
              <a:rPr b="0" i="0" lang="en-US" sz="4600" u="none" cap="none" strike="noStrike">
                <a:solidFill>
                  <a:schemeClr val="dk2"/>
                </a:solidFill>
                <a:latin typeface="Garamond"/>
                <a:ea typeface="Garamond"/>
                <a:cs typeface="Garamond"/>
                <a:sym typeface="Garamond"/>
              </a:rPr>
              <a:t>Why do plants need glucose?</a:t>
            </a:r>
          </a:p>
        </p:txBody>
      </p:sp>
      <p:sp>
        <p:nvSpPr>
          <p:cNvPr id="147" name="Shape 147"/>
          <p:cNvSpPr txBox="1"/>
          <p:nvPr>
            <p:ph idx="1" type="body"/>
          </p:nvPr>
        </p:nvSpPr>
        <p:spPr>
          <a:xfrm>
            <a:off x="457200" y="1600200"/>
            <a:ext cx="8229600" cy="45306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accent1"/>
              </a:buClr>
              <a:buSzPct val="65000"/>
              <a:buFont typeface="Noto Sans Symbols"/>
              <a:buNone/>
            </a:pPr>
            <a:r>
              <a:t/>
            </a:r>
            <a:endParaRPr b="0" i="0" sz="3400" u="none" cap="none" strike="noStrike">
              <a:solidFill>
                <a:schemeClr val="dk1"/>
              </a:solidFill>
              <a:latin typeface="Arial"/>
              <a:ea typeface="Arial"/>
              <a:cs typeface="Arial"/>
              <a:sym typeface="Arial"/>
            </a:endParaRPr>
          </a:p>
          <a:p>
            <a:pPr indent="-342900" lvl="0" marL="342900" marR="0" rtl="0" algn="l">
              <a:lnSpc>
                <a:spcPct val="100000"/>
              </a:lnSpc>
              <a:spcBef>
                <a:spcPts val="680"/>
              </a:spcBef>
              <a:spcAft>
                <a:spcPts val="0"/>
              </a:spcAft>
              <a:buClr>
                <a:schemeClr val="accent1"/>
              </a:buClr>
              <a:buSzPct val="65000"/>
              <a:buFont typeface="Noto Sans Symbols"/>
              <a:buChar char="■"/>
            </a:pPr>
            <a:r>
              <a:rPr b="0" i="0" lang="en-US" sz="3400" u="none" cap="none" strike="noStrike">
                <a:solidFill>
                  <a:schemeClr val="dk1"/>
                </a:solidFill>
                <a:latin typeface="Arial"/>
                <a:ea typeface="Arial"/>
                <a:cs typeface="Arial"/>
                <a:sym typeface="Arial"/>
              </a:rPr>
              <a:t>Glucose is the food for the plant.  It gives the plant energy to grow.</a:t>
            </a:r>
          </a:p>
        </p:txBody>
      </p:sp>
      <p:pic>
        <p:nvPicPr>
          <p:cNvPr id="148" name="Shape 148"/>
          <p:cNvPicPr preferRelativeResize="0"/>
          <p:nvPr/>
        </p:nvPicPr>
        <p:blipFill rotWithShape="1">
          <a:blip r:embed="rId3">
            <a:alphaModFix/>
          </a:blip>
          <a:srcRect b="0" l="0" r="0" t="0"/>
          <a:stretch/>
        </p:blipFill>
        <p:spPr>
          <a:xfrm>
            <a:off x="3352800" y="3657600"/>
            <a:ext cx="1714500" cy="24003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CCFFFF"/>
        </a:solidFill>
      </p:bgPr>
    </p:bg>
    <p:spTree>
      <p:nvGrpSpPr>
        <p:cNvPr id="152" name="Shape 152"/>
        <p:cNvGrpSpPr/>
        <p:nvPr/>
      </p:nvGrpSpPr>
      <p:grpSpPr>
        <a:xfrm>
          <a:off x="0" y="0"/>
          <a:ext cx="0" cy="0"/>
          <a:chOff x="0" y="0"/>
          <a:chExt cx="0" cy="0"/>
        </a:xfrm>
      </p:grpSpPr>
      <p:sp>
        <p:nvSpPr>
          <p:cNvPr id="153" name="Shape 153"/>
          <p:cNvSpPr txBox="1"/>
          <p:nvPr>
            <p:ph type="title"/>
          </p:nvPr>
        </p:nvSpPr>
        <p:spPr>
          <a:xfrm>
            <a:off x="457200" y="277812"/>
            <a:ext cx="8229600" cy="11397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2"/>
              </a:buClr>
              <a:buSzPct val="25000"/>
              <a:buFont typeface="Garamond"/>
              <a:buNone/>
            </a:pPr>
            <a:r>
              <a:rPr b="1" i="0" lang="en-US" sz="4200" u="none" cap="none" strike="noStrike">
                <a:solidFill>
                  <a:schemeClr val="dk2"/>
                </a:solidFill>
                <a:latin typeface="Garamond"/>
                <a:ea typeface="Garamond"/>
                <a:cs typeface="Garamond"/>
                <a:sym typeface="Garamond"/>
              </a:rPr>
              <a:t>How much glucose does a plant make?</a:t>
            </a:r>
          </a:p>
        </p:txBody>
      </p:sp>
      <p:sp>
        <p:nvSpPr>
          <p:cNvPr id="154" name="Shape 154"/>
          <p:cNvSpPr txBox="1"/>
          <p:nvPr>
            <p:ph idx="1" type="body"/>
          </p:nvPr>
        </p:nvSpPr>
        <p:spPr>
          <a:xfrm>
            <a:off x="457200" y="1600200"/>
            <a:ext cx="8229600" cy="45306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accent1"/>
              </a:buClr>
              <a:buSzPct val="64999"/>
              <a:buFont typeface="Noto Sans Symbols"/>
              <a:buChar char="■"/>
            </a:pPr>
            <a:r>
              <a:rPr b="0" i="0" lang="en-US" sz="3000" u="none" cap="none" strike="noStrike">
                <a:solidFill>
                  <a:schemeClr val="dk1"/>
                </a:solidFill>
                <a:latin typeface="Arial"/>
                <a:ea typeface="Arial"/>
                <a:cs typeface="Arial"/>
                <a:sym typeface="Arial"/>
              </a:rPr>
              <a:t>Plants make enough glucose to be used during the night and on cloudy days when they don’t get sunlight.  The extra glucose is stored in the plant’s leaves and other parts.</a:t>
            </a:r>
          </a:p>
        </p:txBody>
      </p:sp>
      <p:pic>
        <p:nvPicPr>
          <p:cNvPr id="155" name="Shape 155"/>
          <p:cNvPicPr preferRelativeResize="0"/>
          <p:nvPr/>
        </p:nvPicPr>
        <p:blipFill rotWithShape="1">
          <a:blip r:embed="rId3">
            <a:alphaModFix/>
          </a:blip>
          <a:srcRect b="0" l="0" r="0" t="0"/>
          <a:stretch/>
        </p:blipFill>
        <p:spPr>
          <a:xfrm>
            <a:off x="3803650" y="3505200"/>
            <a:ext cx="2082900" cy="33528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CCFFFF"/>
        </a:solidFill>
      </p:bgPr>
    </p:bg>
    <p:spTree>
      <p:nvGrpSpPr>
        <p:cNvPr id="159" name="Shape 159"/>
        <p:cNvGrpSpPr/>
        <p:nvPr/>
      </p:nvGrpSpPr>
      <p:grpSpPr>
        <a:xfrm>
          <a:off x="0" y="0"/>
          <a:ext cx="0" cy="0"/>
          <a:chOff x="0" y="0"/>
          <a:chExt cx="0" cy="0"/>
        </a:xfrm>
      </p:grpSpPr>
      <p:sp>
        <p:nvSpPr>
          <p:cNvPr id="160" name="Shape 160"/>
          <p:cNvSpPr txBox="1"/>
          <p:nvPr>
            <p:ph type="title"/>
          </p:nvPr>
        </p:nvSpPr>
        <p:spPr>
          <a:xfrm>
            <a:off x="457200" y="277812"/>
            <a:ext cx="8229600" cy="11397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2"/>
              </a:buClr>
              <a:buSzPct val="25000"/>
              <a:buFont typeface="Garamond"/>
              <a:buNone/>
            </a:pPr>
            <a:r>
              <a:rPr b="0" i="0" lang="en-US" sz="5000" u="none" cap="none" strike="noStrike">
                <a:solidFill>
                  <a:schemeClr val="dk2"/>
                </a:solidFill>
                <a:latin typeface="Garamond"/>
                <a:ea typeface="Garamond"/>
                <a:cs typeface="Garamond"/>
                <a:sym typeface="Garamond"/>
              </a:rPr>
              <a:t>How does photosynthesis help us?</a:t>
            </a:r>
          </a:p>
        </p:txBody>
      </p:sp>
      <p:sp>
        <p:nvSpPr>
          <p:cNvPr id="161" name="Shape 161"/>
          <p:cNvSpPr txBox="1"/>
          <p:nvPr>
            <p:ph idx="1" type="body"/>
          </p:nvPr>
        </p:nvSpPr>
        <p:spPr>
          <a:xfrm>
            <a:off x="457200" y="1600200"/>
            <a:ext cx="8229600" cy="45306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accent1"/>
              </a:buClr>
              <a:buSzPct val="65000"/>
              <a:buFont typeface="Noto Sans Symbols"/>
              <a:buNone/>
            </a:pPr>
            <a:r>
              <a:t/>
            </a:r>
            <a:endParaRPr b="0" i="0" sz="3400" u="none" cap="none" strike="noStrike">
              <a:solidFill>
                <a:schemeClr val="dk1"/>
              </a:solidFill>
              <a:latin typeface="Arial"/>
              <a:ea typeface="Arial"/>
              <a:cs typeface="Arial"/>
              <a:sym typeface="Arial"/>
            </a:endParaRPr>
          </a:p>
          <a:p>
            <a:pPr indent="-342900" lvl="0" marL="342900" marR="0" rtl="0" algn="l">
              <a:lnSpc>
                <a:spcPct val="100000"/>
              </a:lnSpc>
              <a:spcBef>
                <a:spcPts val="680"/>
              </a:spcBef>
              <a:spcAft>
                <a:spcPts val="0"/>
              </a:spcAft>
              <a:buClr>
                <a:schemeClr val="accent1"/>
              </a:buClr>
              <a:buSzPct val="65000"/>
              <a:buFont typeface="Noto Sans Symbols"/>
              <a:buChar char="■"/>
            </a:pPr>
            <a:r>
              <a:rPr b="0" i="0" lang="en-US" sz="3400" u="none" cap="none" strike="noStrike">
                <a:solidFill>
                  <a:schemeClr val="dk1"/>
                </a:solidFill>
                <a:latin typeface="Arial"/>
                <a:ea typeface="Arial"/>
                <a:cs typeface="Arial"/>
                <a:sym typeface="Arial"/>
              </a:rPr>
              <a:t>During the process of photosynthesis, oxygen is produced.  We use this oxygen to breathe.</a:t>
            </a:r>
          </a:p>
        </p:txBody>
      </p:sp>
      <p:pic>
        <p:nvPicPr>
          <p:cNvPr id="162" name="Shape 162"/>
          <p:cNvPicPr preferRelativeResize="0"/>
          <p:nvPr/>
        </p:nvPicPr>
        <p:blipFill rotWithShape="1">
          <a:blip r:embed="rId3">
            <a:alphaModFix/>
          </a:blip>
          <a:srcRect b="0" l="0" r="0" t="0"/>
          <a:stretch/>
        </p:blipFill>
        <p:spPr>
          <a:xfrm>
            <a:off x="3810000" y="3886200"/>
            <a:ext cx="1581300" cy="20859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Edge">
  <a:themeElements>
    <a:clrScheme name="Edge">
      <a:dk1>
        <a:srgbClr val="000000"/>
      </a:dk1>
      <a:lt1>
        <a:srgbClr val="FFFFFF"/>
      </a:lt1>
      <a:dk2>
        <a:srgbClr val="006633"/>
      </a:dk2>
      <a:lt2>
        <a:srgbClr val="5F5F5F"/>
      </a:lt2>
      <a:accent1>
        <a:srgbClr val="CC9900"/>
      </a:accent1>
      <a:accent2>
        <a:srgbClr val="3B812F"/>
      </a:accent2>
      <a:accent3>
        <a:srgbClr val="FFFFFF"/>
      </a:accent3>
      <a:accent4>
        <a:srgbClr val="CC9900"/>
      </a:accent4>
      <a:accent5>
        <a:srgbClr val="3B812F"/>
      </a:accent5>
      <a:accent6>
        <a:srgbClr val="FFFFFF"/>
      </a:accent6>
      <a:hlink>
        <a:srgbClr val="996600"/>
      </a:hlink>
      <a:folHlink>
        <a:srgbClr val="AFBF3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