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038475" cy="465137"/>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9pPr>
          </a:lstStyle>
          <a:p/>
        </p:txBody>
      </p:sp>
      <p:sp>
        <p:nvSpPr>
          <p:cNvPr id="4" name="Shape 4"/>
          <p:cNvSpPr txBox="1"/>
          <p:nvPr>
            <p:ph idx="10" type="dt"/>
          </p:nvPr>
        </p:nvSpPr>
        <p:spPr>
          <a:xfrm>
            <a:off x="3970337" y="0"/>
            <a:ext cx="3038475" cy="465137"/>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None/>
              <a:defRPr b="0" i="0" sz="1200" u="none" cap="none" strike="noStrike">
                <a:solidFill>
                  <a:srgbClr val="000000"/>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9pPr>
          </a:lstStyle>
          <a:p/>
        </p:txBody>
      </p:sp>
      <p:sp>
        <p:nvSpPr>
          <p:cNvPr id="5" name="Shape 5"/>
          <p:cNvSpPr/>
          <p:nvPr>
            <p:ph idx="3"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6" name="Shape 6"/>
          <p:cNvSpPr txBox="1"/>
          <p:nvPr>
            <p:ph idx="1" type="body"/>
          </p:nvPr>
        </p:nvSpPr>
        <p:spPr>
          <a:xfrm>
            <a:off x="701675" y="4416425"/>
            <a:ext cx="5607049" cy="4183061"/>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7" name="Shape 7"/>
          <p:cNvSpPr txBox="1"/>
          <p:nvPr>
            <p:ph idx="11" type="ftr"/>
          </p:nvPr>
        </p:nvSpPr>
        <p:spPr>
          <a:xfrm>
            <a:off x="0" y="8829675"/>
            <a:ext cx="3038475" cy="465137"/>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9pPr>
          </a:lstStyle>
          <a:p/>
        </p:txBody>
      </p:sp>
      <p:sp>
        <p:nvSpPr>
          <p:cNvPr id="8" name="Shape 8"/>
          <p:cNvSpPr txBox="1"/>
          <p:nvPr>
            <p:ph idx="12" type="sldNum"/>
          </p:nvPr>
        </p:nvSpPr>
        <p:spPr>
          <a:xfrm>
            <a:off x="3970337" y="8829675"/>
            <a:ext cx="3038475" cy="465137"/>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86" name="Shape 86"/>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152" name="Shape 152"/>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158" name="Shape 158"/>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164" name="Shape 164"/>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176" name="Shape 176"/>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185" name="Shape 18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191" name="Shape 191"/>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198" name="Shape 198"/>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204" name="Shape 204"/>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92" name="Shape 92"/>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98" name="Shape 98"/>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104" name="Shape 104"/>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110" name="Shape 110"/>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122" name="Shape 122"/>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131" name="Shape 131"/>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137" name="Shape 13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143" name="Shape 143"/>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5" name="Shape 15"/>
        <p:cNvGrpSpPr/>
        <p:nvPr/>
      </p:nvGrpSpPr>
      <p:grpSpPr>
        <a:xfrm>
          <a:off x="0" y="0"/>
          <a:ext cx="0" cy="0"/>
          <a:chOff x="0" y="0"/>
          <a:chExt cx="0" cy="0"/>
        </a:xfrm>
      </p:grpSpPr>
      <p:sp>
        <p:nvSpPr>
          <p:cNvPr id="16" name="Shape 16"/>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17" name="Shape 17"/>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18" name="Shape 18"/>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2" name="Shape 72"/>
        <p:cNvGrpSpPr/>
        <p:nvPr/>
      </p:nvGrpSpPr>
      <p:grpSpPr>
        <a:xfrm>
          <a:off x="0" y="0"/>
          <a:ext cx="0" cy="0"/>
          <a:chOff x="0" y="0"/>
          <a:chExt cx="0" cy="0"/>
        </a:xfrm>
      </p:grpSpPr>
      <p:sp>
        <p:nvSpPr>
          <p:cNvPr id="73" name="Shape 73"/>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74" name="Shape 74"/>
          <p:cNvSpPr txBox="1"/>
          <p:nvPr>
            <p:ph idx="1" type="body"/>
          </p:nvPr>
        </p:nvSpPr>
        <p:spPr>
          <a:xfrm rot="5400000">
            <a:off x="2514599" y="152399"/>
            <a:ext cx="4114800" cy="77724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75" name="Shape 75"/>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76" name="Shape 76"/>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77" name="Shape 77"/>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8" name="Shape 78"/>
        <p:cNvGrpSpPr/>
        <p:nvPr/>
      </p:nvGrpSpPr>
      <p:grpSpPr>
        <a:xfrm>
          <a:off x="0" y="0"/>
          <a:ext cx="0" cy="0"/>
          <a:chOff x="0" y="0"/>
          <a:chExt cx="0" cy="0"/>
        </a:xfrm>
      </p:grpSpPr>
      <p:sp>
        <p:nvSpPr>
          <p:cNvPr id="79" name="Shape 79"/>
          <p:cNvSpPr txBox="1"/>
          <p:nvPr>
            <p:ph type="title"/>
          </p:nvPr>
        </p:nvSpPr>
        <p:spPr>
          <a:xfrm rot="5400000">
            <a:off x="4743450" y="2381249"/>
            <a:ext cx="5486399" cy="19431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80" name="Shape 80"/>
          <p:cNvSpPr txBox="1"/>
          <p:nvPr>
            <p:ph idx="1" type="body"/>
          </p:nvPr>
        </p:nvSpPr>
        <p:spPr>
          <a:xfrm rot="5400000">
            <a:off x="781050" y="514349"/>
            <a:ext cx="5486399" cy="56769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81" name="Shape 81"/>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82" name="Shape 82"/>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83" name="Shape 83"/>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9" name="Shape 19"/>
        <p:cNvGrpSpPr/>
        <p:nvPr/>
      </p:nvGrpSpPr>
      <p:grpSpPr>
        <a:xfrm>
          <a:off x="0" y="0"/>
          <a:ext cx="0" cy="0"/>
          <a:chOff x="0" y="0"/>
          <a:chExt cx="0" cy="0"/>
        </a:xfrm>
      </p:grpSpPr>
      <p:sp>
        <p:nvSpPr>
          <p:cNvPr id="20" name="Shape 20"/>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21" name="Shape 21"/>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chemeClr val="dk1"/>
              </a:buClr>
              <a:buFont typeface="Times New Roman"/>
              <a:buNone/>
              <a:defRPr b="0" i="0" sz="3200" u="none" cap="none" strike="noStrike">
                <a:solidFill>
                  <a:schemeClr val="dk1"/>
                </a:solidFill>
                <a:latin typeface="Times New Roman"/>
                <a:ea typeface="Times New Roman"/>
                <a:cs typeface="Times New Roman"/>
                <a:sym typeface="Times New Roman"/>
              </a:defRPr>
            </a:lvl1pPr>
            <a:lvl2pPr indent="0" lvl="1" marL="457200" marR="0" rtl="0" algn="ctr">
              <a:spcBef>
                <a:spcPts val="560"/>
              </a:spcBef>
              <a:spcAft>
                <a:spcPts val="0"/>
              </a:spcAft>
              <a:buClr>
                <a:schemeClr val="dk1"/>
              </a:buClr>
              <a:buFont typeface="Times New Roman"/>
              <a:buNone/>
              <a:defRPr b="0" i="0" sz="2800" u="none" cap="none" strike="noStrike">
                <a:solidFill>
                  <a:schemeClr val="dk1"/>
                </a:solidFill>
                <a:latin typeface="Times New Roman"/>
                <a:ea typeface="Times New Roman"/>
                <a:cs typeface="Times New Roman"/>
                <a:sym typeface="Times New Roman"/>
              </a:defRPr>
            </a:lvl2pPr>
            <a:lvl3pPr indent="0" lvl="2" marL="914400" marR="0" rtl="0" algn="ctr">
              <a:spcBef>
                <a:spcPts val="480"/>
              </a:spcBef>
              <a:spcAft>
                <a:spcPts val="0"/>
              </a:spcAft>
              <a:buClr>
                <a:schemeClr val="dk1"/>
              </a:buClr>
              <a:buFont typeface="Times New Roman"/>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ctr">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828800" marR="0" rtl="0" algn="ctr">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2286000" marR="0" rtl="0" algn="ctr">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743200" marR="0" rtl="0" algn="ctr">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200400" marR="0" rtl="0" algn="ctr">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3657600" marR="0" rtl="0" algn="ctr">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22" name="Shape 22"/>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23" name="Shape 23"/>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24" name="Shape 24"/>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5" name="Shape 25"/>
        <p:cNvGrpSpPr/>
        <p:nvPr/>
      </p:nvGrpSpPr>
      <p:grpSpPr>
        <a:xfrm>
          <a:off x="0" y="0"/>
          <a:ext cx="0" cy="0"/>
          <a:chOff x="0" y="0"/>
          <a:chExt cx="0" cy="0"/>
        </a:xfrm>
      </p:grpSpPr>
      <p:sp>
        <p:nvSpPr>
          <p:cNvPr id="26" name="Shape 26"/>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27" name="Shape 27"/>
          <p:cNvSpPr txBox="1"/>
          <p:nvPr>
            <p:ph idx="1" type="body"/>
          </p:nvPr>
        </p:nvSpPr>
        <p:spPr>
          <a:xfrm>
            <a:off x="685800" y="1981200"/>
            <a:ext cx="7772400" cy="41148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28" name="Shape 28"/>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29" name="Shape 29"/>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30" name="Shape 30"/>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1" name="Shape 31"/>
        <p:cNvGrpSpPr/>
        <p:nvPr/>
      </p:nvGrpSpPr>
      <p:grpSpPr>
        <a:xfrm>
          <a:off x="0" y="0"/>
          <a:ext cx="0" cy="0"/>
          <a:chOff x="0" y="0"/>
          <a:chExt cx="0" cy="0"/>
        </a:xfrm>
      </p:grpSpPr>
      <p:sp>
        <p:nvSpPr>
          <p:cNvPr id="32" name="Shape 32"/>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33" name="Shape 33"/>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457200" marR="0" rtl="0" algn="l">
              <a:spcBef>
                <a:spcPts val="360"/>
              </a:spcBef>
              <a:spcAft>
                <a:spcPts val="0"/>
              </a:spcAft>
              <a:buClr>
                <a:schemeClr val="dk1"/>
              </a:buClr>
              <a:buFont typeface="Times New Roman"/>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320"/>
              </a:spcBef>
              <a:spcAft>
                <a:spcPts val="0"/>
              </a:spcAft>
              <a:buClr>
                <a:schemeClr val="dk1"/>
              </a:buClr>
              <a:buFont typeface="Times New Roman"/>
              <a:buNone/>
              <a:defRPr b="0" i="0" sz="1600" u="none" cap="none" strike="noStrike">
                <a:solidFill>
                  <a:schemeClr val="dk1"/>
                </a:solidFill>
                <a:latin typeface="Times New Roman"/>
                <a:ea typeface="Times New Roman"/>
                <a:cs typeface="Times New Roman"/>
                <a:sym typeface="Times New Roman"/>
              </a:defRPr>
            </a:lvl3pPr>
            <a:lvl4pPr indent="0" lvl="3" marL="13716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18288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22860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27432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32004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36576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9pPr>
          </a:lstStyle>
          <a:p/>
        </p:txBody>
      </p:sp>
      <p:sp>
        <p:nvSpPr>
          <p:cNvPr id="34" name="Shape 34"/>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35" name="Shape 35"/>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36" name="Shape 36"/>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7" name="Shape 37"/>
        <p:cNvGrpSpPr/>
        <p:nvPr/>
      </p:nvGrpSpPr>
      <p:grpSpPr>
        <a:xfrm>
          <a:off x="0" y="0"/>
          <a:ext cx="0" cy="0"/>
          <a:chOff x="0" y="0"/>
          <a:chExt cx="0" cy="0"/>
        </a:xfrm>
      </p:grpSpPr>
      <p:sp>
        <p:nvSpPr>
          <p:cNvPr id="38" name="Shape 38"/>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39" name="Shape 39"/>
          <p:cNvSpPr txBox="1"/>
          <p:nvPr>
            <p:ph idx="1" type="body"/>
          </p:nvPr>
        </p:nvSpPr>
        <p:spPr>
          <a:xfrm>
            <a:off x="685800" y="1981200"/>
            <a:ext cx="3809999" cy="4114800"/>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133350" lvl="1" marL="74295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101600" lvl="2" marL="1143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114300" lvl="3" marL="16002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114300" lvl="4" marL="20574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114300" lvl="5" marL="25146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40" name="Shape 40"/>
          <p:cNvSpPr txBox="1"/>
          <p:nvPr>
            <p:ph idx="2" type="body"/>
          </p:nvPr>
        </p:nvSpPr>
        <p:spPr>
          <a:xfrm>
            <a:off x="4648200" y="1981200"/>
            <a:ext cx="3809999" cy="4114800"/>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133350" lvl="1" marL="74295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101600" lvl="2" marL="1143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114300" lvl="3" marL="16002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114300" lvl="4" marL="20574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114300" lvl="5" marL="25146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41" name="Shape 41"/>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42" name="Shape 42"/>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43" name="Shape 43"/>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46" name="Shape 46"/>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Times New Roman"/>
              <a:buNone/>
              <a:defRPr b="1" i="0" sz="2400" u="none" cap="none" strike="noStrike">
                <a:solidFill>
                  <a:schemeClr val="dk1"/>
                </a:solidFill>
                <a:latin typeface="Times New Roman"/>
                <a:ea typeface="Times New Roman"/>
                <a:cs typeface="Times New Roman"/>
                <a:sym typeface="Times New Roman"/>
              </a:defRPr>
            </a:lvl1pPr>
            <a:lvl2pPr indent="0" lvl="1" marL="457200" marR="0" rtl="0" algn="l">
              <a:spcBef>
                <a:spcPts val="400"/>
              </a:spcBef>
              <a:spcAft>
                <a:spcPts val="0"/>
              </a:spcAft>
              <a:buClr>
                <a:schemeClr val="dk1"/>
              </a:buClr>
              <a:buFont typeface="Times New Roman"/>
              <a:buNone/>
              <a:defRPr b="1" i="0" sz="2000" u="none" cap="none" strike="noStrike">
                <a:solidFill>
                  <a:schemeClr val="dk1"/>
                </a:solidFill>
                <a:latin typeface="Times New Roman"/>
                <a:ea typeface="Times New Roman"/>
                <a:cs typeface="Times New Roman"/>
                <a:sym typeface="Times New Roman"/>
              </a:defRPr>
            </a:lvl2pPr>
            <a:lvl3pPr indent="0" lvl="2" marL="914400" marR="0" rtl="0" algn="l">
              <a:spcBef>
                <a:spcPts val="360"/>
              </a:spcBef>
              <a:spcAft>
                <a:spcPts val="0"/>
              </a:spcAft>
              <a:buClr>
                <a:schemeClr val="dk1"/>
              </a:buClr>
              <a:buFont typeface="Times New Roman"/>
              <a:buNone/>
              <a:defRPr b="1"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4pPr>
            <a:lvl5pPr indent="0" lvl="4" marL="18288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5pPr>
            <a:lvl6pPr indent="0" lvl="5" marL="22860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6pPr>
            <a:lvl7pPr indent="0" lvl="6" marL="27432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7pPr>
            <a:lvl8pPr indent="0" lvl="7" marL="32004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8pPr>
            <a:lvl9pPr indent="0" lvl="8" marL="3657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47" name="Shape 47"/>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158750" lvl="1" marL="74295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114300" lvl="2" marL="11430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127000" lvl="3" marL="16002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127000" lvl="4" marL="20574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127000" lvl="5" marL="25146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127000" lvl="6" marL="29718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127000" lvl="7" marL="34290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127000" lvl="8" marL="38862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48" name="Shape 48"/>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Times New Roman"/>
              <a:buNone/>
              <a:defRPr b="1" i="0" sz="2400" u="none" cap="none" strike="noStrike">
                <a:solidFill>
                  <a:schemeClr val="dk1"/>
                </a:solidFill>
                <a:latin typeface="Times New Roman"/>
                <a:ea typeface="Times New Roman"/>
                <a:cs typeface="Times New Roman"/>
                <a:sym typeface="Times New Roman"/>
              </a:defRPr>
            </a:lvl1pPr>
            <a:lvl2pPr indent="0" lvl="1" marL="457200" marR="0" rtl="0" algn="l">
              <a:spcBef>
                <a:spcPts val="400"/>
              </a:spcBef>
              <a:spcAft>
                <a:spcPts val="0"/>
              </a:spcAft>
              <a:buClr>
                <a:schemeClr val="dk1"/>
              </a:buClr>
              <a:buFont typeface="Times New Roman"/>
              <a:buNone/>
              <a:defRPr b="1" i="0" sz="2000" u="none" cap="none" strike="noStrike">
                <a:solidFill>
                  <a:schemeClr val="dk1"/>
                </a:solidFill>
                <a:latin typeface="Times New Roman"/>
                <a:ea typeface="Times New Roman"/>
                <a:cs typeface="Times New Roman"/>
                <a:sym typeface="Times New Roman"/>
              </a:defRPr>
            </a:lvl2pPr>
            <a:lvl3pPr indent="0" lvl="2" marL="914400" marR="0" rtl="0" algn="l">
              <a:spcBef>
                <a:spcPts val="360"/>
              </a:spcBef>
              <a:spcAft>
                <a:spcPts val="0"/>
              </a:spcAft>
              <a:buClr>
                <a:schemeClr val="dk1"/>
              </a:buClr>
              <a:buFont typeface="Times New Roman"/>
              <a:buNone/>
              <a:defRPr b="1"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4pPr>
            <a:lvl5pPr indent="0" lvl="4" marL="18288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5pPr>
            <a:lvl6pPr indent="0" lvl="5" marL="22860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6pPr>
            <a:lvl7pPr indent="0" lvl="6" marL="27432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7pPr>
            <a:lvl8pPr indent="0" lvl="7" marL="32004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8pPr>
            <a:lvl9pPr indent="0" lvl="8" marL="3657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49" name="Shape 49"/>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158750" lvl="1" marL="74295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114300" lvl="2" marL="11430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127000" lvl="3" marL="16002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127000" lvl="4" marL="20574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127000" lvl="5" marL="25146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127000" lvl="6" marL="29718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127000" lvl="7" marL="34290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127000" lvl="8" marL="38862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50" name="Shape 50"/>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51" name="Shape 51"/>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52" name="Shape 52"/>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3" name="Shape 53"/>
        <p:cNvGrpSpPr/>
        <p:nvPr/>
      </p:nvGrpSpPr>
      <p:grpSpPr>
        <a:xfrm>
          <a:off x="0" y="0"/>
          <a:ext cx="0" cy="0"/>
          <a:chOff x="0" y="0"/>
          <a:chExt cx="0" cy="0"/>
        </a:xfrm>
      </p:grpSpPr>
      <p:sp>
        <p:nvSpPr>
          <p:cNvPr id="54" name="Shape 54"/>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55" name="Shape 55"/>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56" name="Shape 56"/>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57" name="Shape 57"/>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8" name="Shape 58"/>
        <p:cNvGrpSpPr/>
        <p:nvPr/>
      </p:nvGrpSpPr>
      <p:grpSpPr>
        <a:xfrm>
          <a:off x="0" y="0"/>
          <a:ext cx="0" cy="0"/>
          <a:chOff x="0" y="0"/>
          <a:chExt cx="0" cy="0"/>
        </a:xfrm>
      </p:grpSpPr>
      <p:sp>
        <p:nvSpPr>
          <p:cNvPr id="59" name="Shape 59"/>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60" name="Shape 60"/>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61" name="Shape 61"/>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spcBef>
                <a:spcPts val="24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2pPr>
            <a:lvl3pPr indent="0" lvl="2" marL="914400" marR="0" rtl="0" algn="l">
              <a:spcBef>
                <a:spcPts val="200"/>
              </a:spcBef>
              <a:spcAft>
                <a:spcPts val="0"/>
              </a:spcAft>
              <a:buClr>
                <a:schemeClr val="dk1"/>
              </a:buClr>
              <a:buFont typeface="Times New Roman"/>
              <a:buNone/>
              <a:defRPr b="0" i="0" sz="1000" u="none" cap="none" strike="noStrike">
                <a:solidFill>
                  <a:schemeClr val="dk1"/>
                </a:solidFill>
                <a:latin typeface="Times New Roman"/>
                <a:ea typeface="Times New Roman"/>
                <a:cs typeface="Times New Roman"/>
                <a:sym typeface="Times New Roman"/>
              </a:defRPr>
            </a:lvl3pPr>
            <a:lvl4pPr indent="0" lvl="3" marL="1371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4pPr>
            <a:lvl5pPr indent="0" lvl="4" marL="18288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5pPr>
            <a:lvl6pPr indent="0" lvl="5" marL="22860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6pPr>
            <a:lvl7pPr indent="0" lvl="6" marL="27432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7pPr>
            <a:lvl8pPr indent="0" lvl="7" marL="32004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8pPr>
            <a:lvl9pPr indent="0" lvl="8" marL="3657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62" name="Shape 62"/>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63" name="Shape 63"/>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64" name="Shape 64"/>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5" name="Shape 65"/>
        <p:cNvGrpSpPr/>
        <p:nvPr/>
      </p:nvGrpSpPr>
      <p:grpSpPr>
        <a:xfrm>
          <a:off x="0" y="0"/>
          <a:ext cx="0" cy="0"/>
          <a:chOff x="0" y="0"/>
          <a:chExt cx="0" cy="0"/>
        </a:xfrm>
      </p:grpSpPr>
      <p:sp>
        <p:nvSpPr>
          <p:cNvPr id="66" name="Shape 66"/>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67" name="Shape 67"/>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Times New Roman"/>
              <a:buNone/>
              <a:defRPr b="0" i="0" sz="3200" u="none" cap="none" strike="noStrike">
                <a:solidFill>
                  <a:schemeClr val="dk1"/>
                </a:solidFill>
                <a:latin typeface="Times New Roman"/>
                <a:ea typeface="Times New Roman"/>
                <a:cs typeface="Times New Roman"/>
                <a:sym typeface="Times New Roman"/>
              </a:defRPr>
            </a:lvl1pPr>
            <a:lvl2pPr indent="0" lvl="1" marL="457200" marR="0" rtl="0" algn="l">
              <a:spcBef>
                <a:spcPts val="560"/>
              </a:spcBef>
              <a:spcAft>
                <a:spcPts val="0"/>
              </a:spcAft>
              <a:buClr>
                <a:schemeClr val="dk1"/>
              </a:buClr>
              <a:buFont typeface="Times New Roman"/>
              <a:buNone/>
              <a:defRPr b="0" i="0" sz="2800" u="none" cap="none" strike="noStrike">
                <a:solidFill>
                  <a:schemeClr val="dk1"/>
                </a:solidFill>
                <a:latin typeface="Times New Roman"/>
                <a:ea typeface="Times New Roman"/>
                <a:cs typeface="Times New Roman"/>
                <a:sym typeface="Times New Roman"/>
              </a:defRPr>
            </a:lvl2pPr>
            <a:lvl3pPr indent="0" lvl="2" marL="914400" marR="0" rtl="0" algn="l">
              <a:spcBef>
                <a:spcPts val="480"/>
              </a:spcBef>
              <a:spcAft>
                <a:spcPts val="0"/>
              </a:spcAft>
              <a:buClr>
                <a:schemeClr val="dk1"/>
              </a:buClr>
              <a:buFont typeface="Times New Roman"/>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8288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22860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7432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2004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36576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68" name="Shape 68"/>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spcBef>
                <a:spcPts val="24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2pPr>
            <a:lvl3pPr indent="0" lvl="2" marL="914400" marR="0" rtl="0" algn="l">
              <a:spcBef>
                <a:spcPts val="200"/>
              </a:spcBef>
              <a:spcAft>
                <a:spcPts val="0"/>
              </a:spcAft>
              <a:buClr>
                <a:schemeClr val="dk1"/>
              </a:buClr>
              <a:buFont typeface="Times New Roman"/>
              <a:buNone/>
              <a:defRPr b="0" i="0" sz="1000" u="none" cap="none" strike="noStrike">
                <a:solidFill>
                  <a:schemeClr val="dk1"/>
                </a:solidFill>
                <a:latin typeface="Times New Roman"/>
                <a:ea typeface="Times New Roman"/>
                <a:cs typeface="Times New Roman"/>
                <a:sym typeface="Times New Roman"/>
              </a:defRPr>
            </a:lvl3pPr>
            <a:lvl4pPr indent="0" lvl="3" marL="1371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4pPr>
            <a:lvl5pPr indent="0" lvl="4" marL="18288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5pPr>
            <a:lvl6pPr indent="0" lvl="5" marL="22860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6pPr>
            <a:lvl7pPr indent="0" lvl="6" marL="27432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7pPr>
            <a:lvl8pPr indent="0" lvl="7" marL="32004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8pPr>
            <a:lvl9pPr indent="0" lvl="8" marL="3657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69" name="Shape 69"/>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70" name="Shape 70"/>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71" name="Shape 71"/>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11" name="Shape 11"/>
          <p:cNvSpPr txBox="1"/>
          <p:nvPr>
            <p:ph idx="1" type="body"/>
          </p:nvPr>
        </p:nvSpPr>
        <p:spPr>
          <a:xfrm>
            <a:off x="685800" y="1981200"/>
            <a:ext cx="7772400" cy="41148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 name="Shape 12"/>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13" name="Shape 13"/>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 name="Shape 14"/>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4.png"/><Relationship Id="rId4" Type="http://schemas.openxmlformats.org/officeDocument/2006/relationships/image" Target="../media/image0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09.jpg"/><Relationship Id="rId4" Type="http://schemas.openxmlformats.org/officeDocument/2006/relationships/image" Target="../media/image06.jpg"/><Relationship Id="rId5" Type="http://schemas.openxmlformats.org/officeDocument/2006/relationships/image" Target="../media/image07.jpg"/><Relationship Id="rId6" Type="http://schemas.openxmlformats.org/officeDocument/2006/relationships/image" Target="../media/image02.jpg"/><Relationship Id="rId7" Type="http://schemas.openxmlformats.org/officeDocument/2006/relationships/image" Target="../media/image05.jpg"/><Relationship Id="rId8"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08.jpg"/><Relationship Id="rId4" Type="http://schemas.openxmlformats.org/officeDocument/2006/relationships/image" Target="../media/image14.jpg"/><Relationship Id="rId5"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3.png"/><Relationship Id="rId4" Type="http://schemas.openxmlformats.org/officeDocument/2006/relationships/image" Target="../media/image0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www.nefsc.noaa.gov/histor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7" name="Shape 87"/>
        <p:cNvGrpSpPr/>
        <p:nvPr/>
      </p:nvGrpSpPr>
      <p:grpSpPr>
        <a:xfrm>
          <a:off x="0" y="0"/>
          <a:ext cx="0" cy="0"/>
          <a:chOff x="0" y="0"/>
          <a:chExt cx="0" cy="0"/>
        </a:xfrm>
      </p:grpSpPr>
      <p:sp>
        <p:nvSpPr>
          <p:cNvPr id="88" name="Shape 88"/>
          <p:cNvSpPr txBox="1"/>
          <p:nvPr/>
        </p:nvSpPr>
        <p:spPr>
          <a:xfrm>
            <a:off x="1066800" y="349250"/>
            <a:ext cx="6858000" cy="1006474"/>
          </a:xfrm>
          <a:prstGeom prst="rect">
            <a:avLst/>
          </a:prstGeom>
          <a:noFill/>
          <a:ln>
            <a:noFill/>
          </a:ln>
        </p:spPr>
        <p:txBody>
          <a:bodyPr anchorCtr="0" anchor="t" bIns="45700" lIns="91425" rIns="91425" tIns="45700">
            <a:noAutofit/>
          </a:bodyPr>
          <a:lstStyle/>
          <a:p>
            <a:pPr indent="-457200" lvl="0" marL="457200" marR="0" rtl="0" algn="ctr">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Introduction to Aquaculture</a:t>
            </a:r>
          </a:p>
          <a:p>
            <a:pPr indent="-457200" lvl="0" marL="457200" marR="0" rtl="0" algn="ctr">
              <a:lnSpc>
                <a:spcPct val="100000"/>
              </a:lnSpc>
              <a:spcBef>
                <a:spcPts val="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(Chapter 1)</a:t>
            </a:r>
          </a:p>
        </p:txBody>
      </p:sp>
      <p:sp>
        <p:nvSpPr>
          <p:cNvPr id="89" name="Shape 89"/>
          <p:cNvSpPr txBox="1"/>
          <p:nvPr/>
        </p:nvSpPr>
        <p:spPr>
          <a:xfrm>
            <a:off x="685800" y="1524000"/>
            <a:ext cx="7619999" cy="1138236"/>
          </a:xfrm>
          <a:prstGeom prst="rect">
            <a:avLst/>
          </a:prstGeom>
          <a:noFill/>
          <a:ln>
            <a:noFill/>
          </a:ln>
        </p:spPr>
        <p:txBody>
          <a:bodyPr anchorCtr="0" anchor="t" bIns="45700" lIns="91425" rIns="91425" tIns="45700">
            <a:noAutofit/>
          </a:bodyPr>
          <a:lstStyle/>
          <a:p>
            <a:pPr indent="-463550" lvl="0" marL="46355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Non-graded Quiz #1</a:t>
            </a:r>
          </a:p>
          <a:p>
            <a:pPr indent="-463550" lvl="0" marL="463550" marR="0" rtl="0" algn="l">
              <a:lnSpc>
                <a:spcPct val="100000"/>
              </a:lnSpc>
              <a:spcBef>
                <a:spcPts val="0"/>
              </a:spcBef>
              <a:spcAft>
                <a:spcPts val="0"/>
              </a:spcAft>
              <a:buClr>
                <a:schemeClr val="dk1"/>
              </a:buClr>
              <a:buFont typeface="Times New Roman"/>
              <a:buNone/>
            </a:pPr>
            <a:r>
              <a:t/>
            </a:r>
            <a:endParaRPr b="0" i="0" sz="24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sng">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3" name="Shape 153"/>
        <p:cNvGrpSpPr/>
        <p:nvPr/>
      </p:nvGrpSpPr>
      <p:grpSpPr>
        <a:xfrm>
          <a:off x="0" y="0"/>
          <a:ext cx="0" cy="0"/>
          <a:chOff x="0" y="0"/>
          <a:chExt cx="0" cy="0"/>
        </a:xfrm>
      </p:grpSpPr>
      <p:pic>
        <p:nvPicPr>
          <p:cNvPr descr="Aquaculture0002" id="154" name="Shape 154"/>
          <p:cNvPicPr preferRelativeResize="0"/>
          <p:nvPr/>
        </p:nvPicPr>
        <p:blipFill rotWithShape="1">
          <a:blip r:embed="rId3">
            <a:alphaModFix/>
          </a:blip>
          <a:srcRect b="0" l="0" r="0" t="0"/>
          <a:stretch/>
        </p:blipFill>
        <p:spPr>
          <a:xfrm>
            <a:off x="762000" y="381000"/>
            <a:ext cx="5486399" cy="3005136"/>
          </a:xfrm>
          <a:prstGeom prst="rect">
            <a:avLst/>
          </a:prstGeom>
          <a:noFill/>
          <a:ln>
            <a:noFill/>
          </a:ln>
        </p:spPr>
      </p:pic>
      <p:pic>
        <p:nvPicPr>
          <p:cNvPr descr="Aquaculture0004" id="155" name="Shape 155"/>
          <p:cNvPicPr preferRelativeResize="0"/>
          <p:nvPr/>
        </p:nvPicPr>
        <p:blipFill rotWithShape="1">
          <a:blip r:embed="rId4">
            <a:alphaModFix/>
          </a:blip>
          <a:srcRect b="0" l="0" r="0" t="0"/>
          <a:stretch/>
        </p:blipFill>
        <p:spPr>
          <a:xfrm>
            <a:off x="3657600" y="3581400"/>
            <a:ext cx="4764087" cy="2816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9" name="Shape 159"/>
        <p:cNvGrpSpPr/>
        <p:nvPr/>
      </p:nvGrpSpPr>
      <p:grpSpPr>
        <a:xfrm>
          <a:off x="0" y="0"/>
          <a:ext cx="0" cy="0"/>
          <a:chOff x="0" y="0"/>
          <a:chExt cx="0" cy="0"/>
        </a:xfrm>
      </p:grpSpPr>
      <p:sp>
        <p:nvSpPr>
          <p:cNvPr id="160" name="Shape 160"/>
          <p:cNvSpPr txBox="1"/>
          <p:nvPr/>
        </p:nvSpPr>
        <p:spPr>
          <a:xfrm>
            <a:off x="1066800" y="349250"/>
            <a:ext cx="6858000" cy="641350"/>
          </a:xfrm>
          <a:prstGeom prst="rect">
            <a:avLst/>
          </a:prstGeom>
          <a:noFill/>
          <a:ln>
            <a:noFill/>
          </a:ln>
        </p:spPr>
        <p:txBody>
          <a:bodyPr anchorCtr="0" anchor="t" bIns="45700" lIns="91425" rIns="91425" tIns="45700">
            <a:noAutofit/>
          </a:bodyPr>
          <a:lstStyle/>
          <a:p>
            <a:pPr indent="-457200" lvl="0" marL="457200" marR="0" rtl="0" algn="ctr">
              <a:lnSpc>
                <a:spcPct val="100000"/>
              </a:lnSpc>
              <a:spcBef>
                <a:spcPts val="0"/>
              </a:spcBef>
              <a:spcAft>
                <a:spcPts val="0"/>
              </a:spcAft>
              <a:buClr>
                <a:schemeClr val="dk1"/>
              </a:buClr>
              <a:buSzPct val="25000"/>
              <a:buFont typeface="Arial"/>
              <a:buNone/>
            </a:pPr>
            <a:r>
              <a:rPr b="1" i="0" lang="en-US" sz="3600" u="none">
                <a:solidFill>
                  <a:schemeClr val="dk1"/>
                </a:solidFill>
                <a:latin typeface="Arial"/>
                <a:ea typeface="Arial"/>
                <a:cs typeface="Arial"/>
                <a:sym typeface="Arial"/>
              </a:rPr>
              <a:t>Introduction to Aquaculture</a:t>
            </a:r>
            <a:r>
              <a:rPr b="0" i="0" lang="en-US" sz="3600" u="none">
                <a:solidFill>
                  <a:schemeClr val="dk1"/>
                </a:solidFill>
                <a:latin typeface="Arial"/>
                <a:ea typeface="Arial"/>
                <a:cs typeface="Arial"/>
                <a:sym typeface="Arial"/>
              </a:rPr>
              <a:t> </a:t>
            </a:r>
          </a:p>
        </p:txBody>
      </p:sp>
      <p:sp>
        <p:nvSpPr>
          <p:cNvPr id="161" name="Shape 161"/>
          <p:cNvSpPr txBox="1"/>
          <p:nvPr/>
        </p:nvSpPr>
        <p:spPr>
          <a:xfrm>
            <a:off x="685800" y="1143000"/>
            <a:ext cx="7619999" cy="3870324"/>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25000"/>
              <a:buFont typeface="Arial"/>
              <a:buNone/>
            </a:pPr>
            <a:r>
              <a:rPr b="1" i="0" lang="en-US" sz="2400" u="none">
                <a:solidFill>
                  <a:schemeClr val="dk1"/>
                </a:solidFill>
                <a:latin typeface="Arial"/>
                <a:ea typeface="Arial"/>
                <a:cs typeface="Arial"/>
                <a:sym typeface="Arial"/>
              </a:rPr>
              <a:t>Fishes</a:t>
            </a:r>
          </a:p>
          <a:p>
            <a:pPr indent="-457200" lvl="0" marL="457200" marR="0" rtl="0" algn="l">
              <a:lnSpc>
                <a:spcPct val="100000"/>
              </a:lnSpc>
              <a:spcBef>
                <a:spcPts val="0"/>
              </a:spcBef>
              <a:spcAft>
                <a:spcPts val="0"/>
              </a:spcAft>
              <a:buClr>
                <a:schemeClr val="dk1"/>
              </a:buClr>
              <a:buSzPct val="25000"/>
              <a:buFont typeface="Arial"/>
              <a:buNone/>
            </a:pPr>
            <a:r>
              <a:rPr b="1" i="0" lang="en-US" sz="2400" u="none">
                <a:solidFill>
                  <a:schemeClr val="dk1"/>
                </a:solidFill>
                <a:latin typeface="Arial"/>
                <a:ea typeface="Arial"/>
                <a:cs typeface="Arial"/>
                <a:sym typeface="Arial"/>
              </a:rPr>
              <a:t>	</a:t>
            </a:r>
          </a:p>
          <a:p>
            <a:pPr indent="-457200" lvl="0" marL="457200" marR="0" rtl="0" algn="l">
              <a:lnSpc>
                <a:spcPct val="100000"/>
              </a:lnSpc>
              <a:spcBef>
                <a:spcPts val="0"/>
              </a:spcBef>
              <a:spcAft>
                <a:spcPts val="0"/>
              </a:spcAft>
              <a:buClr>
                <a:schemeClr val="dk1"/>
              </a:buClr>
              <a:buSzPct val="25000"/>
              <a:buFont typeface="Arial"/>
              <a:buNone/>
            </a:pPr>
            <a:r>
              <a:rPr b="0" i="0" lang="en-US" sz="2000" u="none">
                <a:solidFill>
                  <a:schemeClr val="dk1"/>
                </a:solidFill>
                <a:latin typeface="Arial"/>
                <a:ea typeface="Arial"/>
                <a:cs typeface="Arial"/>
                <a:sym typeface="Arial"/>
              </a:rPr>
              <a:t>Domesticated species (breeding based on genetically selected broodstock):</a:t>
            </a:r>
          </a:p>
          <a:p>
            <a:pPr indent="-457200" lvl="1"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Common carp</a:t>
            </a:r>
          </a:p>
          <a:p>
            <a:pPr indent="-457200" lvl="1"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Atlantic salmon</a:t>
            </a:r>
          </a:p>
          <a:p>
            <a:pPr indent="-457200" lvl="1"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Rainbow trout</a:t>
            </a:r>
          </a:p>
          <a:p>
            <a:pPr indent="-457200" lvl="1"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Tilapias</a:t>
            </a:r>
          </a:p>
          <a:p>
            <a:pPr indent="-457200" lvl="1"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Channel catfish</a:t>
            </a:r>
          </a:p>
          <a:p>
            <a:pPr indent="-457200" lvl="0" marL="457200" marR="0" rtl="0" algn="l">
              <a:lnSpc>
                <a:spcPct val="100000"/>
              </a:lnSpc>
              <a:spcBef>
                <a:spcPts val="0"/>
              </a:spcBef>
              <a:spcAft>
                <a:spcPts val="0"/>
              </a:spcAft>
              <a:buClr>
                <a:schemeClr val="dk1"/>
              </a:buClr>
              <a:buFont typeface="Times New Roman"/>
              <a:buNone/>
            </a:pPr>
            <a:r>
              <a:t/>
            </a:r>
            <a:endParaRPr b="0" i="0" sz="2000" u="none">
              <a:solidFill>
                <a:schemeClr val="dk1"/>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ct val="25000"/>
              <a:buFont typeface="Arial"/>
              <a:buNone/>
            </a:pPr>
            <a:r>
              <a:rPr b="0" i="0" lang="en-US" sz="2000" u="none">
                <a:solidFill>
                  <a:schemeClr val="dk1"/>
                </a:solidFill>
                <a:latin typeface="Arial"/>
                <a:ea typeface="Arial"/>
                <a:cs typeface="Arial"/>
                <a:sym typeface="Arial"/>
              </a:rPr>
              <a:t>“Wild” species</a:t>
            </a:r>
          </a:p>
          <a:p>
            <a:pPr indent="-457200" lvl="1"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All others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5" name="Shape 165"/>
        <p:cNvGrpSpPr/>
        <p:nvPr/>
      </p:nvGrpSpPr>
      <p:grpSpPr>
        <a:xfrm>
          <a:off x="0" y="0"/>
          <a:ext cx="0" cy="0"/>
          <a:chOff x="0" y="0"/>
          <a:chExt cx="0" cy="0"/>
        </a:xfrm>
      </p:grpSpPr>
      <p:sp>
        <p:nvSpPr>
          <p:cNvPr id="166" name="Shape 166"/>
          <p:cNvSpPr txBox="1"/>
          <p:nvPr/>
        </p:nvSpPr>
        <p:spPr>
          <a:xfrm>
            <a:off x="1066800" y="349250"/>
            <a:ext cx="6858000" cy="641350"/>
          </a:xfrm>
          <a:prstGeom prst="rect">
            <a:avLst/>
          </a:prstGeom>
          <a:noFill/>
          <a:ln>
            <a:noFill/>
          </a:ln>
        </p:spPr>
        <p:txBody>
          <a:bodyPr anchorCtr="0" anchor="t" bIns="45700" lIns="91425" rIns="91425" tIns="45700">
            <a:noAutofit/>
          </a:bodyPr>
          <a:lstStyle/>
          <a:p>
            <a:pPr indent="-457200" lvl="0" marL="457200" marR="0" rtl="0" algn="ctr">
              <a:lnSpc>
                <a:spcPct val="100000"/>
              </a:lnSpc>
              <a:spcBef>
                <a:spcPts val="0"/>
              </a:spcBef>
              <a:spcAft>
                <a:spcPts val="0"/>
              </a:spcAft>
              <a:buClr>
                <a:schemeClr val="dk1"/>
              </a:buClr>
              <a:buSzPct val="25000"/>
              <a:buFont typeface="Arial"/>
              <a:buNone/>
            </a:pPr>
            <a:r>
              <a:rPr b="1" i="0" lang="en-US" sz="3600" u="none">
                <a:solidFill>
                  <a:schemeClr val="dk1"/>
                </a:solidFill>
                <a:latin typeface="Arial"/>
                <a:ea typeface="Arial"/>
                <a:cs typeface="Arial"/>
                <a:sym typeface="Arial"/>
              </a:rPr>
              <a:t>Introduction to Aquaculture</a:t>
            </a:r>
            <a:r>
              <a:rPr b="0" i="0" lang="en-US" sz="3600" u="none">
                <a:solidFill>
                  <a:schemeClr val="dk1"/>
                </a:solidFill>
                <a:latin typeface="Arial"/>
                <a:ea typeface="Arial"/>
                <a:cs typeface="Arial"/>
                <a:sym typeface="Arial"/>
              </a:rPr>
              <a:t> </a:t>
            </a:r>
          </a:p>
        </p:txBody>
      </p:sp>
      <p:sp>
        <p:nvSpPr>
          <p:cNvPr id="167" name="Shape 167"/>
          <p:cNvSpPr txBox="1"/>
          <p:nvPr/>
        </p:nvSpPr>
        <p:spPr>
          <a:xfrm>
            <a:off x="685800" y="1143000"/>
            <a:ext cx="7619999" cy="2955925"/>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25000"/>
              <a:buFont typeface="Arial"/>
              <a:buNone/>
            </a:pPr>
            <a:r>
              <a:rPr b="1" i="0" lang="en-US" sz="2400" u="none">
                <a:solidFill>
                  <a:schemeClr val="dk1"/>
                </a:solidFill>
                <a:latin typeface="Arial"/>
                <a:ea typeface="Arial"/>
                <a:cs typeface="Arial"/>
                <a:sym typeface="Arial"/>
              </a:rPr>
              <a:t>Mollusks - bivalve</a:t>
            </a:r>
          </a:p>
          <a:p>
            <a:pPr indent="-457200" lvl="0" marL="457200" marR="0" rtl="0" algn="l">
              <a:lnSpc>
                <a:spcPct val="100000"/>
              </a:lnSpc>
              <a:spcBef>
                <a:spcPts val="0"/>
              </a:spcBef>
              <a:spcAft>
                <a:spcPts val="0"/>
              </a:spcAft>
              <a:buClr>
                <a:schemeClr val="dk1"/>
              </a:buClr>
              <a:buFont typeface="Times New Roman"/>
              <a:buNone/>
            </a:pPr>
            <a:r>
              <a:t/>
            </a:r>
            <a:endParaRPr b="1" i="0" sz="2400" u="none">
              <a:solidFill>
                <a:schemeClr val="dk1"/>
              </a:solidFill>
              <a:latin typeface="Arial"/>
              <a:ea typeface="Arial"/>
              <a:cs typeface="Arial"/>
              <a:sym typeface="Arial"/>
            </a:endParaRPr>
          </a:p>
          <a:p>
            <a:pPr indent="-457200" lvl="1"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Table oysters (primarily Pacific oyster; also European flat oyster)</a:t>
            </a:r>
          </a:p>
          <a:p>
            <a:pPr indent="-457200" lvl="1"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Table mussels (marine)</a:t>
            </a:r>
          </a:p>
          <a:p>
            <a:pPr indent="-457200" lvl="1"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Scallops</a:t>
            </a:r>
          </a:p>
          <a:p>
            <a:pPr indent="-457200" lvl="1"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Cockles (e.g., Blood Ark) and clams (e.g., Northern quahog)</a:t>
            </a:r>
          </a:p>
          <a:p>
            <a:pPr indent="-457200" lvl="1"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Pearl oysters and pearl (freshwater) mussels</a:t>
            </a:r>
          </a:p>
        </p:txBody>
      </p:sp>
      <p:pic>
        <p:nvPicPr>
          <p:cNvPr descr="Crassostrea gigas" id="168" name="Shape 168"/>
          <p:cNvPicPr preferRelativeResize="0"/>
          <p:nvPr/>
        </p:nvPicPr>
        <p:blipFill rotWithShape="1">
          <a:blip r:embed="rId3">
            <a:alphaModFix/>
          </a:blip>
          <a:srcRect b="0" l="0" r="0" t="0"/>
          <a:stretch/>
        </p:blipFill>
        <p:spPr>
          <a:xfrm>
            <a:off x="84710" y="211825"/>
            <a:ext cx="1221600" cy="916200"/>
          </a:xfrm>
          <a:prstGeom prst="rect">
            <a:avLst/>
          </a:prstGeom>
          <a:noFill/>
          <a:ln>
            <a:noFill/>
          </a:ln>
        </p:spPr>
      </p:pic>
      <p:pic>
        <p:nvPicPr>
          <p:cNvPr descr="Ostrea edulis" id="169" name="Shape 169"/>
          <p:cNvPicPr preferRelativeResize="0"/>
          <p:nvPr/>
        </p:nvPicPr>
        <p:blipFill rotWithShape="1">
          <a:blip r:embed="rId4">
            <a:alphaModFix/>
          </a:blip>
          <a:srcRect b="0" l="0" r="0" t="0"/>
          <a:stretch/>
        </p:blipFill>
        <p:spPr>
          <a:xfrm>
            <a:off x="2876125" y="4615850"/>
            <a:ext cx="2989800" cy="2242200"/>
          </a:xfrm>
          <a:prstGeom prst="rect">
            <a:avLst/>
          </a:prstGeom>
          <a:noFill/>
          <a:ln>
            <a:noFill/>
          </a:ln>
        </p:spPr>
      </p:pic>
      <p:pic>
        <p:nvPicPr>
          <p:cNvPr descr="Pecten maximus" id="170" name="Shape 170"/>
          <p:cNvPicPr preferRelativeResize="0"/>
          <p:nvPr/>
        </p:nvPicPr>
        <p:blipFill rotWithShape="1">
          <a:blip r:embed="rId5">
            <a:alphaModFix/>
          </a:blip>
          <a:srcRect b="0" l="0" r="0" t="0"/>
          <a:stretch/>
        </p:blipFill>
        <p:spPr>
          <a:xfrm>
            <a:off x="6843450" y="3414350"/>
            <a:ext cx="2420700" cy="1815600"/>
          </a:xfrm>
          <a:prstGeom prst="rect">
            <a:avLst/>
          </a:prstGeom>
          <a:noFill/>
          <a:ln>
            <a:noFill/>
          </a:ln>
        </p:spPr>
      </p:pic>
      <p:pic>
        <p:nvPicPr>
          <p:cNvPr descr="Mytilus edulis" id="171" name="Shape 171"/>
          <p:cNvPicPr preferRelativeResize="0"/>
          <p:nvPr/>
        </p:nvPicPr>
        <p:blipFill rotWithShape="1">
          <a:blip r:embed="rId6">
            <a:alphaModFix/>
          </a:blip>
          <a:srcRect b="0" l="0" r="0" t="0"/>
          <a:stretch/>
        </p:blipFill>
        <p:spPr>
          <a:xfrm>
            <a:off x="7586552" y="471925"/>
            <a:ext cx="1510200" cy="1132800"/>
          </a:xfrm>
          <a:prstGeom prst="rect">
            <a:avLst/>
          </a:prstGeom>
          <a:noFill/>
          <a:ln>
            <a:noFill/>
          </a:ln>
        </p:spPr>
      </p:pic>
      <p:pic>
        <p:nvPicPr>
          <p:cNvPr descr="Blood Ark (Anadara ovalis) NWF" id="172" name="Shape 172"/>
          <p:cNvPicPr preferRelativeResize="0"/>
          <p:nvPr/>
        </p:nvPicPr>
        <p:blipFill rotWithShape="1">
          <a:blip r:embed="rId7">
            <a:alphaModFix/>
          </a:blip>
          <a:srcRect b="0" l="0" r="0" t="0"/>
          <a:stretch/>
        </p:blipFill>
        <p:spPr>
          <a:xfrm>
            <a:off x="-113675" y="4955450"/>
            <a:ext cx="2989800" cy="1902600"/>
          </a:xfrm>
          <a:prstGeom prst="rect">
            <a:avLst/>
          </a:prstGeom>
          <a:noFill/>
          <a:ln>
            <a:noFill/>
          </a:ln>
        </p:spPr>
      </p:pic>
      <p:pic>
        <p:nvPicPr>
          <p:cNvPr descr="hard-clam Randy Newman (FAO)" id="173" name="Shape 173"/>
          <p:cNvPicPr preferRelativeResize="0"/>
          <p:nvPr/>
        </p:nvPicPr>
        <p:blipFill rotWithShape="1">
          <a:blip r:embed="rId8">
            <a:alphaModFix/>
          </a:blip>
          <a:srcRect b="0" l="0" r="0" t="0"/>
          <a:stretch/>
        </p:blipFill>
        <p:spPr>
          <a:xfrm>
            <a:off x="6963600" y="5229950"/>
            <a:ext cx="2180400" cy="1628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168"/>
                                        </p:tgtEl>
                                      </p:cBhvr>
                                    </p:animEffect>
                                    <p:set>
                                      <p:cBhvr>
                                        <p:cTn dur="1" fill="hold">
                                          <p:stCondLst>
                                            <p:cond delay="2000"/>
                                          </p:stCondLst>
                                        </p:cTn>
                                        <p:tgtEl>
                                          <p:spTgt spid="16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20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169"/>
                                        </p:tgtEl>
                                      </p:cBhvr>
                                    </p:animEffect>
                                    <p:set>
                                      <p:cBhvr>
                                        <p:cTn dur="1" fill="hold">
                                          <p:stCondLst>
                                            <p:cond delay="2000"/>
                                          </p:stCondLst>
                                        </p:cTn>
                                        <p:tgtEl>
                                          <p:spTgt spid="16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2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171"/>
                                        </p:tgtEl>
                                      </p:cBhvr>
                                    </p:animEffect>
                                    <p:set>
                                      <p:cBhvr>
                                        <p:cTn dur="1" fill="hold">
                                          <p:stCondLst>
                                            <p:cond delay="2000"/>
                                          </p:stCondLst>
                                        </p:cTn>
                                        <p:tgtEl>
                                          <p:spTgt spid="17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2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170"/>
                                        </p:tgtEl>
                                      </p:cBhvr>
                                    </p:animEffect>
                                    <p:set>
                                      <p:cBhvr>
                                        <p:cTn dur="1" fill="hold">
                                          <p:stCondLst>
                                            <p:cond delay="2000"/>
                                          </p:stCondLst>
                                        </p:cTn>
                                        <p:tgtEl>
                                          <p:spTgt spid="17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2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172"/>
                                        </p:tgtEl>
                                      </p:cBhvr>
                                    </p:animEffect>
                                    <p:set>
                                      <p:cBhvr>
                                        <p:cTn dur="1" fill="hold">
                                          <p:stCondLst>
                                            <p:cond delay="2000"/>
                                          </p:stCondLst>
                                        </p:cTn>
                                        <p:tgtEl>
                                          <p:spTgt spid="17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20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173"/>
                                        </p:tgtEl>
                                      </p:cBhvr>
                                    </p:animEffect>
                                    <p:set>
                                      <p:cBhvr>
                                        <p:cTn dur="1" fill="hold">
                                          <p:stCondLst>
                                            <p:cond delay="2000"/>
                                          </p:stCondLst>
                                        </p:cTn>
                                        <p:tgtEl>
                                          <p:spTgt spid="17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7" name="Shape 177"/>
        <p:cNvGrpSpPr/>
        <p:nvPr/>
      </p:nvGrpSpPr>
      <p:grpSpPr>
        <a:xfrm>
          <a:off x="0" y="0"/>
          <a:ext cx="0" cy="0"/>
          <a:chOff x="0" y="0"/>
          <a:chExt cx="0" cy="0"/>
        </a:xfrm>
      </p:grpSpPr>
      <p:sp>
        <p:nvSpPr>
          <p:cNvPr id="178" name="Shape 178"/>
          <p:cNvSpPr txBox="1"/>
          <p:nvPr/>
        </p:nvSpPr>
        <p:spPr>
          <a:xfrm>
            <a:off x="1066800" y="349250"/>
            <a:ext cx="6858000" cy="641350"/>
          </a:xfrm>
          <a:prstGeom prst="rect">
            <a:avLst/>
          </a:prstGeom>
          <a:noFill/>
          <a:ln>
            <a:noFill/>
          </a:ln>
        </p:spPr>
        <p:txBody>
          <a:bodyPr anchorCtr="0" anchor="t" bIns="45700" lIns="91425" rIns="91425" tIns="45700">
            <a:noAutofit/>
          </a:bodyPr>
          <a:lstStyle/>
          <a:p>
            <a:pPr indent="-457200" lvl="0" marL="457200" marR="0" rtl="0" algn="ctr">
              <a:lnSpc>
                <a:spcPct val="100000"/>
              </a:lnSpc>
              <a:spcBef>
                <a:spcPts val="0"/>
              </a:spcBef>
              <a:spcAft>
                <a:spcPts val="0"/>
              </a:spcAft>
              <a:buClr>
                <a:schemeClr val="dk1"/>
              </a:buClr>
              <a:buSzPct val="25000"/>
              <a:buFont typeface="Arial"/>
              <a:buNone/>
            </a:pPr>
            <a:r>
              <a:rPr b="1" i="0" lang="en-US" sz="3600" u="none">
                <a:solidFill>
                  <a:schemeClr val="dk1"/>
                </a:solidFill>
                <a:latin typeface="Arial"/>
                <a:ea typeface="Arial"/>
                <a:cs typeface="Arial"/>
                <a:sym typeface="Arial"/>
              </a:rPr>
              <a:t>Introduction to Aquaculture</a:t>
            </a:r>
            <a:r>
              <a:rPr b="0" i="0" lang="en-US" sz="3600" u="none">
                <a:solidFill>
                  <a:schemeClr val="dk1"/>
                </a:solidFill>
                <a:latin typeface="Arial"/>
                <a:ea typeface="Arial"/>
                <a:cs typeface="Arial"/>
                <a:sym typeface="Arial"/>
              </a:rPr>
              <a:t> </a:t>
            </a:r>
          </a:p>
        </p:txBody>
      </p:sp>
      <p:sp>
        <p:nvSpPr>
          <p:cNvPr id="179" name="Shape 179"/>
          <p:cNvSpPr txBox="1"/>
          <p:nvPr/>
        </p:nvSpPr>
        <p:spPr>
          <a:xfrm>
            <a:off x="685800" y="1143000"/>
            <a:ext cx="7619999" cy="1736724"/>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25000"/>
              <a:buFont typeface="Arial"/>
              <a:buNone/>
            </a:pPr>
            <a:r>
              <a:rPr b="1" i="0" lang="en-US" sz="2400" u="none">
                <a:solidFill>
                  <a:schemeClr val="dk1"/>
                </a:solidFill>
                <a:latin typeface="Arial"/>
                <a:ea typeface="Arial"/>
                <a:cs typeface="Arial"/>
                <a:sym typeface="Arial"/>
              </a:rPr>
              <a:t>Mollusks - gastropods</a:t>
            </a:r>
          </a:p>
          <a:p>
            <a:pPr indent="-457200" lvl="0" marL="457200" marR="0" rtl="0" algn="l">
              <a:lnSpc>
                <a:spcPct val="100000"/>
              </a:lnSpc>
              <a:spcBef>
                <a:spcPts val="0"/>
              </a:spcBef>
              <a:spcAft>
                <a:spcPts val="0"/>
              </a:spcAft>
              <a:buClr>
                <a:schemeClr val="dk1"/>
              </a:buClr>
              <a:buFont typeface="Times New Roman"/>
              <a:buNone/>
            </a:pPr>
            <a:r>
              <a:t/>
            </a:r>
            <a:endParaRPr b="1" i="0" sz="2400" u="none">
              <a:solidFill>
                <a:schemeClr val="dk1"/>
              </a:solidFill>
              <a:latin typeface="Arial"/>
              <a:ea typeface="Arial"/>
              <a:cs typeface="Arial"/>
              <a:sym typeface="Arial"/>
            </a:endParaRPr>
          </a:p>
          <a:p>
            <a:pPr indent="-457200" lvl="1"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Abalone (</a:t>
            </a:r>
            <a:r>
              <a:rPr b="0" i="1" lang="en-US" sz="2000" u="none" cap="none" strike="noStrike">
                <a:solidFill>
                  <a:schemeClr val="dk1"/>
                </a:solidFill>
                <a:latin typeface="Arial"/>
                <a:ea typeface="Arial"/>
                <a:cs typeface="Arial"/>
                <a:sym typeface="Arial"/>
              </a:rPr>
              <a:t>Haliotis</a:t>
            </a:r>
            <a:r>
              <a:rPr b="0" i="0" lang="en-US" sz="2000" u="none" cap="none" strike="noStrike">
                <a:solidFill>
                  <a:schemeClr val="dk1"/>
                </a:solidFill>
                <a:latin typeface="Arial"/>
                <a:ea typeface="Arial"/>
                <a:cs typeface="Arial"/>
                <a:sym typeface="Arial"/>
              </a:rPr>
              <a:t> spp.)</a:t>
            </a:r>
          </a:p>
          <a:p>
            <a:pPr indent="-457200" lvl="1"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Trochus (top shell)</a:t>
            </a:r>
          </a:p>
          <a:p>
            <a:pPr indent="-457200" lvl="1"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Queen conch (Strombus gigas)</a:t>
            </a:r>
          </a:p>
        </p:txBody>
      </p:sp>
      <p:pic>
        <p:nvPicPr>
          <p:cNvPr descr="Haliotis roei" id="180" name="Shape 180"/>
          <p:cNvPicPr preferRelativeResize="0"/>
          <p:nvPr/>
        </p:nvPicPr>
        <p:blipFill rotWithShape="1">
          <a:blip r:embed="rId3">
            <a:alphaModFix/>
          </a:blip>
          <a:srcRect b="0" l="0" r="0" t="0"/>
          <a:stretch/>
        </p:blipFill>
        <p:spPr>
          <a:xfrm>
            <a:off x="4455000" y="3899850"/>
            <a:ext cx="3733800" cy="2800200"/>
          </a:xfrm>
          <a:prstGeom prst="rect">
            <a:avLst/>
          </a:prstGeom>
          <a:noFill/>
          <a:ln>
            <a:noFill/>
          </a:ln>
        </p:spPr>
      </p:pic>
      <p:pic>
        <p:nvPicPr>
          <p:cNvPr descr="Trochus niloticus (The Natural hisrory Museum, UK)" id="181" name="Shape 181"/>
          <p:cNvPicPr preferRelativeResize="0"/>
          <p:nvPr/>
        </p:nvPicPr>
        <p:blipFill rotWithShape="1">
          <a:blip r:embed="rId4">
            <a:alphaModFix/>
          </a:blip>
          <a:srcRect b="0" l="0" r="0" t="0"/>
          <a:stretch/>
        </p:blipFill>
        <p:spPr>
          <a:xfrm>
            <a:off x="0" y="4024212"/>
            <a:ext cx="3886200" cy="2833799"/>
          </a:xfrm>
          <a:prstGeom prst="rect">
            <a:avLst/>
          </a:prstGeom>
          <a:noFill/>
          <a:ln>
            <a:noFill/>
          </a:ln>
        </p:spPr>
      </p:pic>
      <p:pic>
        <p:nvPicPr>
          <p:cNvPr descr="SCAN0001" id="182" name="Shape 182"/>
          <p:cNvPicPr preferRelativeResize="0"/>
          <p:nvPr/>
        </p:nvPicPr>
        <p:blipFill rotWithShape="1">
          <a:blip r:embed="rId5">
            <a:alphaModFix/>
          </a:blip>
          <a:srcRect b="10530" l="0" r="2468" t="28630"/>
          <a:stretch/>
        </p:blipFill>
        <p:spPr>
          <a:xfrm>
            <a:off x="5286325" y="990600"/>
            <a:ext cx="3733800" cy="321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180"/>
                                        </p:tgtEl>
                                      </p:cBhvr>
                                    </p:animEffect>
                                    <p:set>
                                      <p:cBhvr>
                                        <p:cTn dur="1" fill="hold">
                                          <p:stCondLst>
                                            <p:cond delay="2000"/>
                                          </p:stCondLst>
                                        </p:cTn>
                                        <p:tgtEl>
                                          <p:spTgt spid="18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2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181"/>
                                        </p:tgtEl>
                                      </p:cBhvr>
                                    </p:animEffect>
                                    <p:set>
                                      <p:cBhvr>
                                        <p:cTn dur="1" fill="hold">
                                          <p:stCondLst>
                                            <p:cond delay="2000"/>
                                          </p:stCondLst>
                                        </p:cTn>
                                        <p:tgtEl>
                                          <p:spTgt spid="18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2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6" name="Shape 186"/>
        <p:cNvGrpSpPr/>
        <p:nvPr/>
      </p:nvGrpSpPr>
      <p:grpSpPr>
        <a:xfrm>
          <a:off x="0" y="0"/>
          <a:ext cx="0" cy="0"/>
          <a:chOff x="0" y="0"/>
          <a:chExt cx="0" cy="0"/>
        </a:xfrm>
      </p:grpSpPr>
      <p:sp>
        <p:nvSpPr>
          <p:cNvPr id="187" name="Shape 187"/>
          <p:cNvSpPr txBox="1"/>
          <p:nvPr/>
        </p:nvSpPr>
        <p:spPr>
          <a:xfrm>
            <a:off x="1066800" y="349250"/>
            <a:ext cx="6858000" cy="641350"/>
          </a:xfrm>
          <a:prstGeom prst="rect">
            <a:avLst/>
          </a:prstGeom>
          <a:noFill/>
          <a:ln>
            <a:noFill/>
          </a:ln>
        </p:spPr>
        <p:txBody>
          <a:bodyPr anchorCtr="0" anchor="t" bIns="45700" lIns="91425" rIns="91425" tIns="45700">
            <a:noAutofit/>
          </a:bodyPr>
          <a:lstStyle/>
          <a:p>
            <a:pPr indent="-457200" lvl="0" marL="457200" marR="0" rtl="0" algn="ctr">
              <a:lnSpc>
                <a:spcPct val="100000"/>
              </a:lnSpc>
              <a:spcBef>
                <a:spcPts val="0"/>
              </a:spcBef>
              <a:spcAft>
                <a:spcPts val="0"/>
              </a:spcAft>
              <a:buClr>
                <a:schemeClr val="dk1"/>
              </a:buClr>
              <a:buSzPct val="25000"/>
              <a:buFont typeface="Arial"/>
              <a:buNone/>
            </a:pPr>
            <a:r>
              <a:rPr b="1" i="0" lang="en-US" sz="3600" u="none">
                <a:solidFill>
                  <a:schemeClr val="dk1"/>
                </a:solidFill>
                <a:latin typeface="Arial"/>
                <a:ea typeface="Arial"/>
                <a:cs typeface="Arial"/>
                <a:sym typeface="Arial"/>
              </a:rPr>
              <a:t>Introduction to Aquaculture</a:t>
            </a:r>
            <a:r>
              <a:rPr b="0" i="0" lang="en-US" sz="3600" u="none">
                <a:solidFill>
                  <a:schemeClr val="dk1"/>
                </a:solidFill>
                <a:latin typeface="Arial"/>
                <a:ea typeface="Arial"/>
                <a:cs typeface="Arial"/>
                <a:sym typeface="Arial"/>
              </a:rPr>
              <a:t> </a:t>
            </a:r>
          </a:p>
        </p:txBody>
      </p:sp>
      <p:sp>
        <p:nvSpPr>
          <p:cNvPr id="188" name="Shape 188"/>
          <p:cNvSpPr txBox="1"/>
          <p:nvPr/>
        </p:nvSpPr>
        <p:spPr>
          <a:xfrm>
            <a:off x="685800" y="1143000"/>
            <a:ext cx="7619999" cy="3565525"/>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25000"/>
              <a:buFont typeface="Arial"/>
              <a:buNone/>
            </a:pPr>
            <a:r>
              <a:rPr b="1" i="0" lang="en-US" sz="2400" u="none">
                <a:solidFill>
                  <a:schemeClr val="dk1"/>
                </a:solidFill>
                <a:latin typeface="Arial"/>
                <a:ea typeface="Arial"/>
                <a:cs typeface="Arial"/>
                <a:sym typeface="Arial"/>
              </a:rPr>
              <a:t>Crustaceans</a:t>
            </a:r>
          </a:p>
          <a:p>
            <a:pPr indent="-457200" lvl="0" marL="457200" marR="0" rtl="0" algn="l">
              <a:lnSpc>
                <a:spcPct val="100000"/>
              </a:lnSpc>
              <a:spcBef>
                <a:spcPts val="0"/>
              </a:spcBef>
              <a:spcAft>
                <a:spcPts val="0"/>
              </a:spcAft>
              <a:buClr>
                <a:schemeClr val="dk1"/>
              </a:buClr>
              <a:buSzPct val="25000"/>
              <a:buFont typeface="Arial"/>
              <a:buNone/>
            </a:pPr>
            <a:r>
              <a:rPr b="1" i="0" lang="en-US" sz="2400" u="none">
                <a:solidFill>
                  <a:schemeClr val="dk1"/>
                </a:solidFill>
                <a:latin typeface="Arial"/>
                <a:ea typeface="Arial"/>
                <a:cs typeface="Arial"/>
                <a:sym typeface="Arial"/>
              </a:rPr>
              <a:t>	</a:t>
            </a:r>
          </a:p>
          <a:p>
            <a:pPr indent="-457200" lvl="0" marL="457200" marR="0" rtl="0" algn="l">
              <a:lnSpc>
                <a:spcPct val="100000"/>
              </a:lnSpc>
              <a:spcBef>
                <a:spcPts val="0"/>
              </a:spcBef>
              <a:spcAft>
                <a:spcPts val="0"/>
              </a:spcAft>
              <a:buClr>
                <a:schemeClr val="dk1"/>
              </a:buClr>
              <a:buSzPct val="25000"/>
              <a:buFont typeface="Arial"/>
              <a:buNone/>
            </a:pPr>
            <a:r>
              <a:rPr b="0" i="0" lang="en-US" sz="2000" u="none">
                <a:solidFill>
                  <a:schemeClr val="dk1"/>
                </a:solidFill>
                <a:latin typeface="Arial"/>
                <a:ea typeface="Arial"/>
                <a:cs typeface="Arial"/>
                <a:sym typeface="Arial"/>
              </a:rPr>
              <a:t>Marine shrimps (12 species of family Penaeidea)</a:t>
            </a:r>
          </a:p>
          <a:p>
            <a:pPr indent="-457200" lvl="1"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Black tiger shrimp (Asia and Australia)</a:t>
            </a:r>
          </a:p>
          <a:p>
            <a:pPr indent="-457200" lvl="1"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Pacific white shrimp (Americas)</a:t>
            </a:r>
          </a:p>
          <a:p>
            <a:pPr indent="-457200" lvl="1" marL="914400" marR="0" rtl="0" algn="l">
              <a:lnSpc>
                <a:spcPct val="100000"/>
              </a:lnSpc>
              <a:spcBef>
                <a:spcPts val="0"/>
              </a:spcBef>
              <a:spcAft>
                <a:spcPts val="0"/>
              </a:spcAft>
              <a:buClr>
                <a:schemeClr val="dk1"/>
              </a:buClr>
              <a:buFont typeface="Times New Roman"/>
              <a:buNone/>
            </a:pPr>
            <a:r>
              <a:t/>
            </a:r>
            <a:endParaRPr b="0" i="0" sz="2000" u="none" cap="none" strike="noStrike">
              <a:solidFill>
                <a:schemeClr val="dk1"/>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ct val="25000"/>
              <a:buFont typeface="Arial"/>
              <a:buNone/>
            </a:pPr>
            <a:r>
              <a:rPr b="0" i="0" lang="en-US" sz="2000" u="none">
                <a:solidFill>
                  <a:schemeClr val="dk1"/>
                </a:solidFill>
                <a:latin typeface="Arial"/>
                <a:ea typeface="Arial"/>
                <a:cs typeface="Arial"/>
                <a:sym typeface="Arial"/>
              </a:rPr>
              <a:t>Freshwater crustaceans</a:t>
            </a:r>
          </a:p>
          <a:p>
            <a:pPr indent="-457200" lvl="1"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Mitten crabs (China)</a:t>
            </a:r>
          </a:p>
          <a:p>
            <a:pPr indent="-457200" lvl="1"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Freshwater crayfish (crawfish) - 12 species</a:t>
            </a:r>
          </a:p>
          <a:p>
            <a:pPr indent="-457200" lvl="1"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Freshwater prawns - several species but primarily </a:t>
            </a:r>
            <a:r>
              <a:rPr b="0" i="1" lang="en-US" sz="2000" u="none" cap="none" strike="noStrike">
                <a:solidFill>
                  <a:schemeClr val="dk1"/>
                </a:solidFill>
                <a:latin typeface="Arial"/>
                <a:ea typeface="Arial"/>
                <a:cs typeface="Arial"/>
                <a:sym typeface="Arial"/>
              </a:rPr>
              <a:t>Macrobrachium rosenbergii </a:t>
            </a:r>
            <a:r>
              <a:rPr b="0" i="0" lang="en-US" sz="2000" u="none" cap="none" strike="noStrike">
                <a:solidFill>
                  <a:schemeClr val="dk1"/>
                </a:solidFill>
                <a:latin typeface="Arial"/>
                <a:ea typeface="Arial"/>
                <a:cs typeface="Arial"/>
                <a:sym typeface="Arial"/>
              </a:rPr>
              <a:t>(Giant Malaysian prawn)</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2" name="Shape 192"/>
        <p:cNvGrpSpPr/>
        <p:nvPr/>
      </p:nvGrpSpPr>
      <p:grpSpPr>
        <a:xfrm>
          <a:off x="0" y="0"/>
          <a:ext cx="0" cy="0"/>
          <a:chOff x="0" y="0"/>
          <a:chExt cx="0" cy="0"/>
        </a:xfrm>
      </p:grpSpPr>
      <p:sp>
        <p:nvSpPr>
          <p:cNvPr id="193" name="Shape 193"/>
          <p:cNvSpPr txBox="1"/>
          <p:nvPr/>
        </p:nvSpPr>
        <p:spPr>
          <a:xfrm>
            <a:off x="1066800" y="349250"/>
            <a:ext cx="6858000" cy="641350"/>
          </a:xfrm>
          <a:prstGeom prst="rect">
            <a:avLst/>
          </a:prstGeom>
          <a:noFill/>
          <a:ln>
            <a:noFill/>
          </a:ln>
        </p:spPr>
        <p:txBody>
          <a:bodyPr anchorCtr="0" anchor="t" bIns="45700" lIns="91425" rIns="91425" tIns="45700">
            <a:noAutofit/>
          </a:bodyPr>
          <a:lstStyle/>
          <a:p>
            <a:pPr indent="-457200" lvl="0" marL="457200" marR="0" rtl="0" algn="ctr">
              <a:lnSpc>
                <a:spcPct val="100000"/>
              </a:lnSpc>
              <a:spcBef>
                <a:spcPts val="0"/>
              </a:spcBef>
              <a:spcAft>
                <a:spcPts val="0"/>
              </a:spcAft>
              <a:buClr>
                <a:schemeClr val="dk1"/>
              </a:buClr>
              <a:buSzPct val="25000"/>
              <a:buFont typeface="Arial"/>
              <a:buNone/>
            </a:pPr>
            <a:r>
              <a:rPr b="1" i="0" lang="en-US" sz="3600" u="none">
                <a:solidFill>
                  <a:schemeClr val="dk1"/>
                </a:solidFill>
                <a:latin typeface="Arial"/>
                <a:ea typeface="Arial"/>
                <a:cs typeface="Arial"/>
                <a:sym typeface="Arial"/>
              </a:rPr>
              <a:t>Introduction to Aquaculture</a:t>
            </a:r>
            <a:r>
              <a:rPr b="0" i="0" lang="en-US" sz="3600" u="none">
                <a:solidFill>
                  <a:schemeClr val="dk1"/>
                </a:solidFill>
                <a:latin typeface="Arial"/>
                <a:ea typeface="Arial"/>
                <a:cs typeface="Arial"/>
                <a:sym typeface="Arial"/>
              </a:rPr>
              <a:t> </a:t>
            </a:r>
          </a:p>
        </p:txBody>
      </p:sp>
      <p:sp>
        <p:nvSpPr>
          <p:cNvPr id="194" name="Shape 194"/>
          <p:cNvSpPr txBox="1"/>
          <p:nvPr/>
        </p:nvSpPr>
        <p:spPr>
          <a:xfrm>
            <a:off x="685800" y="1143000"/>
            <a:ext cx="7619999" cy="4524374"/>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25000"/>
              <a:buFont typeface="Arial"/>
              <a:buNone/>
            </a:pPr>
            <a:r>
              <a:rPr b="1" i="0" lang="en-US" sz="2400" u="none">
                <a:solidFill>
                  <a:schemeClr val="dk1"/>
                </a:solidFill>
                <a:latin typeface="Arial"/>
                <a:ea typeface="Arial"/>
                <a:cs typeface="Arial"/>
                <a:sym typeface="Arial"/>
              </a:rPr>
              <a:t>Algae</a:t>
            </a:r>
          </a:p>
          <a:p>
            <a:pPr indent="-457200" lvl="0" marL="457200" marR="0" rtl="0" algn="l">
              <a:lnSpc>
                <a:spcPct val="100000"/>
              </a:lnSpc>
              <a:spcBef>
                <a:spcPts val="0"/>
              </a:spcBef>
              <a:spcAft>
                <a:spcPts val="0"/>
              </a:spcAft>
              <a:buClr>
                <a:schemeClr val="dk1"/>
              </a:buClr>
              <a:buSzPct val="25000"/>
              <a:buFont typeface="Arial"/>
              <a:buNone/>
            </a:pPr>
            <a:r>
              <a:rPr b="1" i="0" lang="en-US" sz="2400" u="none">
                <a:solidFill>
                  <a:schemeClr val="dk1"/>
                </a:solidFill>
                <a:latin typeface="Arial"/>
                <a:ea typeface="Arial"/>
                <a:cs typeface="Arial"/>
                <a:sym typeface="Arial"/>
              </a:rPr>
              <a:t>	</a:t>
            </a:r>
          </a:p>
          <a:p>
            <a:pPr indent="-457200" lvl="0" marL="457200" marR="0" rtl="0" algn="l">
              <a:lnSpc>
                <a:spcPct val="100000"/>
              </a:lnSpc>
              <a:spcBef>
                <a:spcPts val="0"/>
              </a:spcBef>
              <a:spcAft>
                <a:spcPts val="0"/>
              </a:spcAft>
              <a:buClr>
                <a:schemeClr val="dk1"/>
              </a:buClr>
              <a:buSzPct val="25000"/>
              <a:buFont typeface="Arial"/>
              <a:buNone/>
            </a:pPr>
            <a:r>
              <a:rPr b="0" i="0" lang="en-US" sz="2000" u="none">
                <a:solidFill>
                  <a:schemeClr val="dk1"/>
                </a:solidFill>
                <a:latin typeface="Arial"/>
                <a:ea typeface="Arial"/>
                <a:cs typeface="Arial"/>
                <a:sym typeface="Arial"/>
              </a:rPr>
              <a:t>Macro-algae (seaweeds - cultured for hundreds of years)</a:t>
            </a:r>
          </a:p>
          <a:p>
            <a:pPr indent="-457200" lvl="1"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Brown seaweeds (Phaeophyta; e.g., Japanese kelp)</a:t>
            </a:r>
          </a:p>
          <a:p>
            <a:pPr indent="-457200" lvl="1"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Red seaweeds (Rhodophyta)</a:t>
            </a:r>
          </a:p>
          <a:p>
            <a:pPr indent="-457200" lvl="1"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Green seaweeds (Chlorophyta)</a:t>
            </a:r>
          </a:p>
          <a:p>
            <a:pPr indent="-457200" lvl="1" marL="914400" marR="0" rtl="0" algn="l">
              <a:lnSpc>
                <a:spcPct val="100000"/>
              </a:lnSpc>
              <a:spcBef>
                <a:spcPts val="0"/>
              </a:spcBef>
              <a:spcAft>
                <a:spcPts val="0"/>
              </a:spcAft>
              <a:buClr>
                <a:schemeClr val="dk1"/>
              </a:buClr>
              <a:buFont typeface="Times New Roman"/>
              <a:buNone/>
            </a:pPr>
            <a:r>
              <a:t/>
            </a:r>
            <a:endParaRPr b="0" i="0" sz="2000" u="none" cap="none" strike="noStrike">
              <a:solidFill>
                <a:schemeClr val="dk1"/>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ct val="25000"/>
              <a:buFont typeface="Arial"/>
              <a:buNone/>
            </a:pPr>
            <a:r>
              <a:rPr b="0" i="0" lang="en-US" sz="2000" u="none">
                <a:solidFill>
                  <a:schemeClr val="dk1"/>
                </a:solidFill>
                <a:latin typeface="Arial"/>
                <a:ea typeface="Arial"/>
                <a:cs typeface="Arial"/>
                <a:sym typeface="Arial"/>
              </a:rPr>
              <a:t>Micro-algae (diverse taxonomy - cultured for last 2-3 decades)</a:t>
            </a:r>
          </a:p>
          <a:p>
            <a:pPr indent="-457200" lvl="1"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Sources of high-value, fine chemicals (carotenoid, fatty acids)</a:t>
            </a:r>
          </a:p>
          <a:p>
            <a:pPr indent="-457200" lvl="1"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Wastewater treatment</a:t>
            </a:r>
          </a:p>
          <a:p>
            <a:pPr indent="-457200" lvl="1"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Soil conditioners for agriculture</a:t>
            </a:r>
          </a:p>
          <a:p>
            <a:pPr indent="-457200" lvl="1"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Biofuel production</a:t>
            </a:r>
          </a:p>
          <a:p>
            <a:pPr indent="0" lvl="0" marL="0" marR="0" rtl="0" algn="l">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p:txBody>
      </p:sp>
      <p:pic>
        <p:nvPicPr>
          <p:cNvPr descr="laminaria japonica - kahaku" id="195" name="Shape 195"/>
          <p:cNvPicPr preferRelativeResize="0"/>
          <p:nvPr/>
        </p:nvPicPr>
        <p:blipFill rotWithShape="1">
          <a:blip r:embed="rId3">
            <a:alphaModFix/>
          </a:blip>
          <a:srcRect b="0" l="0" r="0" t="0"/>
          <a:stretch/>
        </p:blipFill>
        <p:spPr>
          <a:xfrm>
            <a:off x="7214350" y="4070550"/>
            <a:ext cx="1742400" cy="2576400"/>
          </a:xfrm>
          <a:prstGeom prst="rect">
            <a:avLst/>
          </a:prstGeom>
          <a:noFill/>
          <a:ln cap="flat" cmpd="sng" w="9525">
            <a:solidFill>
              <a:srgbClr val="000000"/>
            </a:solidFill>
            <a:prstDash val="solid"/>
            <a:miter/>
            <a:headEnd len="med" w="med" type="none"/>
            <a:tailEnd len="med" w="med"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195"/>
                                        </p:tgtEl>
                                      </p:cBhvr>
                                    </p:animEffect>
                                    <p:set>
                                      <p:cBhvr>
                                        <p:cTn dur="1" fill="hold">
                                          <p:stCondLst>
                                            <p:cond delay="2000"/>
                                          </p:stCondLst>
                                        </p:cTn>
                                        <p:tgtEl>
                                          <p:spTgt spid="19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9" name="Shape 199"/>
        <p:cNvGrpSpPr/>
        <p:nvPr/>
      </p:nvGrpSpPr>
      <p:grpSpPr>
        <a:xfrm>
          <a:off x="0" y="0"/>
          <a:ext cx="0" cy="0"/>
          <a:chOff x="0" y="0"/>
          <a:chExt cx="0" cy="0"/>
        </a:xfrm>
      </p:grpSpPr>
      <p:sp>
        <p:nvSpPr>
          <p:cNvPr id="200" name="Shape 200"/>
          <p:cNvSpPr txBox="1"/>
          <p:nvPr/>
        </p:nvSpPr>
        <p:spPr>
          <a:xfrm>
            <a:off x="685800" y="1143000"/>
            <a:ext cx="7924799" cy="36004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a:solidFill>
                  <a:schemeClr val="dk1"/>
                </a:solidFill>
                <a:latin typeface="Arial"/>
                <a:ea typeface="Arial"/>
                <a:cs typeface="Arial"/>
                <a:sym typeface="Arial"/>
              </a:rPr>
              <a:t>Main aquaculture species in the U.S.A. </a:t>
            </a:r>
          </a:p>
          <a:p>
            <a:pPr indent="0" lvl="0" marL="0" marR="0" rtl="0" algn="l">
              <a:lnSpc>
                <a:spcPct val="100000"/>
              </a:lnSpc>
              <a:spcBef>
                <a:spcPts val="0"/>
              </a:spcBef>
              <a:spcAft>
                <a:spcPts val="0"/>
              </a:spcAft>
              <a:buClr>
                <a:schemeClr val="dk1"/>
              </a:buClr>
              <a:buFont typeface="Times New Roman"/>
              <a:buNone/>
            </a:pPr>
            <a:r>
              <a:t/>
            </a:r>
            <a:endParaRPr b="1" i="0" sz="24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1" i="0" lang="en-US" sz="2000" u="none">
                <a:solidFill>
                  <a:schemeClr val="dk1"/>
                </a:solidFill>
                <a:latin typeface="Arial"/>
                <a:ea typeface="Arial"/>
                <a:cs typeface="Arial"/>
                <a:sym typeface="Arial"/>
              </a:rPr>
              <a:t>Top three by volume in 2006</a:t>
            </a:r>
          </a:p>
          <a:p>
            <a:pPr indent="-34290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Channel catfish (by far dominant species)</a:t>
            </a:r>
          </a:p>
          <a:p>
            <a:pPr indent="-34290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Crawfish</a:t>
            </a:r>
          </a:p>
          <a:p>
            <a:pPr indent="-34290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Rainbow trout</a:t>
            </a:r>
          </a:p>
          <a:p>
            <a:pPr indent="-342900" lvl="1" marL="457200" marR="0" rtl="0" algn="l">
              <a:lnSpc>
                <a:spcPct val="100000"/>
              </a:lnSpc>
              <a:spcBef>
                <a:spcPts val="0"/>
              </a:spcBef>
              <a:spcAft>
                <a:spcPts val="0"/>
              </a:spcAft>
              <a:buClr>
                <a:schemeClr val="dk1"/>
              </a:buClr>
              <a:buFont typeface="Times New Roman"/>
              <a:buNone/>
            </a:pPr>
            <a:r>
              <a:t/>
            </a:r>
            <a:endParaRPr b="0" i="0" sz="2000" u="none" cap="none" strike="noStrike">
              <a:solidFill>
                <a:schemeClr val="dk1"/>
              </a:solidFill>
              <a:latin typeface="Arial"/>
              <a:ea typeface="Arial"/>
              <a:cs typeface="Arial"/>
              <a:sym typeface="Arial"/>
            </a:endParaRPr>
          </a:p>
          <a:p>
            <a:pPr indent="-342900" lvl="1" marL="457200" marR="0" rtl="0" algn="l">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Top three by value in 2006</a:t>
            </a:r>
          </a:p>
          <a:p>
            <a:pPr indent="-34290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Channel catfish (by far dominant species)</a:t>
            </a:r>
          </a:p>
          <a:p>
            <a:pPr indent="-34290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Crawfish</a:t>
            </a:r>
          </a:p>
          <a:p>
            <a:pPr indent="-34290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Oysters</a:t>
            </a:r>
          </a:p>
        </p:txBody>
      </p:sp>
      <p:sp>
        <p:nvSpPr>
          <p:cNvPr id="201" name="Shape 201"/>
          <p:cNvSpPr txBox="1"/>
          <p:nvPr/>
        </p:nvSpPr>
        <p:spPr>
          <a:xfrm>
            <a:off x="1066800" y="349250"/>
            <a:ext cx="6858000" cy="641350"/>
          </a:xfrm>
          <a:prstGeom prst="rect">
            <a:avLst/>
          </a:prstGeom>
          <a:noFill/>
          <a:ln>
            <a:noFill/>
          </a:ln>
        </p:spPr>
        <p:txBody>
          <a:bodyPr anchorCtr="0" anchor="t" bIns="45700" lIns="91425" rIns="91425" tIns="45700">
            <a:noAutofit/>
          </a:bodyPr>
          <a:lstStyle/>
          <a:p>
            <a:pPr indent="-457200" lvl="0" marL="457200" marR="0" rtl="0" algn="ctr">
              <a:lnSpc>
                <a:spcPct val="100000"/>
              </a:lnSpc>
              <a:spcBef>
                <a:spcPts val="0"/>
              </a:spcBef>
              <a:spcAft>
                <a:spcPts val="0"/>
              </a:spcAft>
              <a:buClr>
                <a:schemeClr val="dk1"/>
              </a:buClr>
              <a:buSzPct val="25000"/>
              <a:buFont typeface="Arial"/>
              <a:buNone/>
            </a:pPr>
            <a:r>
              <a:rPr b="1" i="0" lang="en-US" sz="3600" u="none">
                <a:solidFill>
                  <a:schemeClr val="dk1"/>
                </a:solidFill>
                <a:latin typeface="Arial"/>
                <a:ea typeface="Arial"/>
                <a:cs typeface="Arial"/>
                <a:sym typeface="Arial"/>
              </a:rPr>
              <a:t>Introduction to Aquaculture</a:t>
            </a:r>
            <a:r>
              <a:rPr b="0" i="0" lang="en-US" sz="3600" u="none">
                <a:solidFill>
                  <a:schemeClr val="dk1"/>
                </a:solidFill>
                <a:latin typeface="Arial"/>
                <a:ea typeface="Arial"/>
                <a:cs typeface="Arial"/>
                <a:sym typeface="Arial"/>
              </a:rPr>
              <a:t> </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5" name="Shape 205"/>
        <p:cNvGrpSpPr/>
        <p:nvPr/>
      </p:nvGrpSpPr>
      <p:grpSpPr>
        <a:xfrm>
          <a:off x="0" y="0"/>
          <a:ext cx="0" cy="0"/>
          <a:chOff x="0" y="0"/>
          <a:chExt cx="0" cy="0"/>
        </a:xfrm>
      </p:grpSpPr>
      <p:sp>
        <p:nvSpPr>
          <p:cNvPr id="206" name="Shape 206"/>
          <p:cNvSpPr txBox="1"/>
          <p:nvPr/>
        </p:nvSpPr>
        <p:spPr>
          <a:xfrm>
            <a:off x="685800" y="1143000"/>
            <a:ext cx="7924799" cy="37179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a:solidFill>
                  <a:schemeClr val="dk1"/>
                </a:solidFill>
                <a:latin typeface="Arial"/>
                <a:ea typeface="Arial"/>
                <a:cs typeface="Arial"/>
                <a:sym typeface="Arial"/>
              </a:rPr>
              <a:t>Picture credits</a:t>
            </a:r>
          </a:p>
          <a:p>
            <a:pPr indent="-34290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Oysters, mussels, scallop, abalone: J.C. Schou, Biopix.dk</a:t>
            </a:r>
          </a:p>
          <a:p>
            <a:pPr indent="-34290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Hard clam: Randy Newman, FAO</a:t>
            </a:r>
          </a:p>
          <a:p>
            <a:pPr indent="-34290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Blood Ark: K.B. Sandved, National Wildlife Federation</a:t>
            </a:r>
          </a:p>
          <a:p>
            <a:pPr indent="-34290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Queen conch: Turgeon et al. (1988). American Fisheries Society Special Publication 16.</a:t>
            </a:r>
          </a:p>
          <a:p>
            <a:pPr indent="-34290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Trochus: The Natural History Museum, UK.</a:t>
            </a:r>
          </a:p>
          <a:p>
            <a:pPr indent="-34290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Japanese kelp: http://research.kahaku.go.jp/botany/seaweeds/BrownAlgae/makonbu.html</a:t>
            </a:r>
          </a:p>
          <a:p>
            <a:pPr indent="-342900" lvl="1" marL="457200" marR="0" rtl="0" algn="l">
              <a:lnSpc>
                <a:spcPct val="100000"/>
              </a:lnSpc>
              <a:spcBef>
                <a:spcPts val="0"/>
              </a:spcBef>
              <a:spcAft>
                <a:spcPts val="0"/>
              </a:spcAft>
              <a:buClr>
                <a:schemeClr val="dk1"/>
              </a:buClr>
              <a:buFont typeface="Times New Roman"/>
              <a:buNone/>
            </a:pPr>
            <a:r>
              <a:t/>
            </a:r>
            <a:endParaRPr b="0" i="0" sz="2000" u="none" cap="none" strike="noStrike">
              <a:solidFill>
                <a:schemeClr val="dk1"/>
              </a:solidFill>
              <a:latin typeface="Arial"/>
              <a:ea typeface="Arial"/>
              <a:cs typeface="Arial"/>
              <a:sym typeface="Arial"/>
            </a:endParaRPr>
          </a:p>
          <a:p>
            <a:pPr indent="-342900" lvl="1" marL="45720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(These pictures are used for classroom teaching purposes only)</a:t>
            </a:r>
          </a:p>
        </p:txBody>
      </p:sp>
      <p:sp>
        <p:nvSpPr>
          <p:cNvPr id="207" name="Shape 207"/>
          <p:cNvSpPr txBox="1"/>
          <p:nvPr/>
        </p:nvSpPr>
        <p:spPr>
          <a:xfrm>
            <a:off x="1066800" y="349250"/>
            <a:ext cx="6858000" cy="641350"/>
          </a:xfrm>
          <a:prstGeom prst="rect">
            <a:avLst/>
          </a:prstGeom>
          <a:noFill/>
          <a:ln>
            <a:noFill/>
          </a:ln>
        </p:spPr>
        <p:txBody>
          <a:bodyPr anchorCtr="0" anchor="t" bIns="45700" lIns="91425" rIns="91425" tIns="45700">
            <a:noAutofit/>
          </a:bodyPr>
          <a:lstStyle/>
          <a:p>
            <a:pPr indent="-457200" lvl="0" marL="457200" marR="0" rtl="0" algn="ctr">
              <a:lnSpc>
                <a:spcPct val="100000"/>
              </a:lnSpc>
              <a:spcBef>
                <a:spcPts val="0"/>
              </a:spcBef>
              <a:spcAft>
                <a:spcPts val="0"/>
              </a:spcAft>
              <a:buClr>
                <a:schemeClr val="dk1"/>
              </a:buClr>
              <a:buSzPct val="25000"/>
              <a:buFont typeface="Arial"/>
              <a:buNone/>
            </a:pPr>
            <a:r>
              <a:rPr b="1" i="0" lang="en-US" sz="3600" u="none">
                <a:solidFill>
                  <a:schemeClr val="dk1"/>
                </a:solidFill>
                <a:latin typeface="Arial"/>
                <a:ea typeface="Arial"/>
                <a:cs typeface="Arial"/>
                <a:sym typeface="Arial"/>
              </a:rPr>
              <a:t>Introduction to Aquaculture</a:t>
            </a:r>
            <a:r>
              <a:rPr b="0" i="0" lang="en-US" sz="3600" u="none">
                <a:solidFill>
                  <a:schemeClr val="dk1"/>
                </a:solidFill>
                <a:latin typeface="Arial"/>
                <a:ea typeface="Arial"/>
                <a:cs typeface="Arial"/>
                <a:sym typeface="Arial"/>
              </a:rPr>
              <a:t>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3" name="Shape 93"/>
        <p:cNvGrpSpPr/>
        <p:nvPr/>
      </p:nvGrpSpPr>
      <p:grpSpPr>
        <a:xfrm>
          <a:off x="0" y="0"/>
          <a:ext cx="0" cy="0"/>
          <a:chOff x="0" y="0"/>
          <a:chExt cx="0" cy="0"/>
        </a:xfrm>
      </p:grpSpPr>
      <p:sp>
        <p:nvSpPr>
          <p:cNvPr id="94" name="Shape 94"/>
          <p:cNvSpPr txBox="1"/>
          <p:nvPr/>
        </p:nvSpPr>
        <p:spPr>
          <a:xfrm>
            <a:off x="1066800" y="349250"/>
            <a:ext cx="6858000" cy="1006474"/>
          </a:xfrm>
          <a:prstGeom prst="rect">
            <a:avLst/>
          </a:prstGeom>
          <a:noFill/>
          <a:ln>
            <a:noFill/>
          </a:ln>
        </p:spPr>
        <p:txBody>
          <a:bodyPr anchorCtr="0" anchor="t" bIns="45700" lIns="91425" rIns="91425" tIns="45700">
            <a:noAutofit/>
          </a:bodyPr>
          <a:lstStyle/>
          <a:p>
            <a:pPr indent="-457200" lvl="0" marL="457200" marR="0" rtl="0" algn="ctr">
              <a:lnSpc>
                <a:spcPct val="100000"/>
              </a:lnSpc>
              <a:spcBef>
                <a:spcPts val="0"/>
              </a:spcBef>
              <a:spcAft>
                <a:spcPts val="0"/>
              </a:spcAft>
              <a:buClr>
                <a:schemeClr val="dk1"/>
              </a:buClr>
              <a:buSzPct val="25000"/>
              <a:buFont typeface="Arial"/>
              <a:buNone/>
            </a:pPr>
            <a:r>
              <a:rPr b="1" i="0" lang="en-US" sz="3600" u="none">
                <a:solidFill>
                  <a:schemeClr val="dk1"/>
                </a:solidFill>
                <a:latin typeface="Arial"/>
                <a:ea typeface="Arial"/>
                <a:cs typeface="Arial"/>
                <a:sym typeface="Arial"/>
              </a:rPr>
              <a:t>Introduction to Aquaculture</a:t>
            </a:r>
          </a:p>
          <a:p>
            <a:pPr indent="-457200" lvl="0" marL="457200" marR="0" rtl="0" algn="ctr">
              <a:lnSpc>
                <a:spcPct val="100000"/>
              </a:lnSpc>
              <a:spcBef>
                <a:spcPts val="0"/>
              </a:spcBef>
              <a:spcAft>
                <a:spcPts val="0"/>
              </a:spcAft>
              <a:buClr>
                <a:schemeClr val="dk1"/>
              </a:buClr>
              <a:buSzPct val="25000"/>
              <a:buFont typeface="Arial"/>
              <a:buNone/>
            </a:pPr>
            <a:r>
              <a:rPr b="0" i="0" lang="en-US" sz="2400" u="none">
                <a:solidFill>
                  <a:schemeClr val="dk1"/>
                </a:solidFill>
                <a:latin typeface="Arial"/>
                <a:ea typeface="Arial"/>
                <a:cs typeface="Arial"/>
                <a:sym typeface="Arial"/>
              </a:rPr>
              <a:t>(Chapter 1)</a:t>
            </a:r>
          </a:p>
        </p:txBody>
      </p:sp>
      <p:sp>
        <p:nvSpPr>
          <p:cNvPr id="95" name="Shape 95"/>
          <p:cNvSpPr txBox="1"/>
          <p:nvPr/>
        </p:nvSpPr>
        <p:spPr>
          <a:xfrm>
            <a:off x="685800" y="1524000"/>
            <a:ext cx="7619999" cy="4524374"/>
          </a:xfrm>
          <a:prstGeom prst="rect">
            <a:avLst/>
          </a:prstGeom>
          <a:noFill/>
          <a:ln>
            <a:noFill/>
          </a:ln>
        </p:spPr>
        <p:txBody>
          <a:bodyPr anchorCtr="0" anchor="t" bIns="45700" lIns="91425" rIns="91425" tIns="45700">
            <a:noAutofit/>
          </a:bodyPr>
          <a:lstStyle/>
          <a:p>
            <a:pPr indent="-463550" lvl="0" marL="463550" marR="0" rtl="0" algn="l">
              <a:lnSpc>
                <a:spcPct val="100000"/>
              </a:lnSpc>
              <a:spcBef>
                <a:spcPts val="0"/>
              </a:spcBef>
              <a:spcAft>
                <a:spcPts val="0"/>
              </a:spcAft>
              <a:buClr>
                <a:schemeClr val="dk1"/>
              </a:buClr>
              <a:buSzPct val="25000"/>
              <a:buFont typeface="Arial"/>
              <a:buNone/>
            </a:pPr>
            <a:r>
              <a:rPr b="1" i="0" lang="en-US" sz="2400" u="none">
                <a:solidFill>
                  <a:schemeClr val="dk1"/>
                </a:solidFill>
                <a:latin typeface="Arial"/>
                <a:ea typeface="Arial"/>
                <a:cs typeface="Arial"/>
                <a:sym typeface="Arial"/>
              </a:rPr>
              <a:t>Common Definitions</a:t>
            </a:r>
          </a:p>
          <a:p>
            <a:pPr indent="-463550" lvl="0" marL="463550" marR="0" rtl="0" algn="l">
              <a:lnSpc>
                <a:spcPct val="100000"/>
              </a:lnSpc>
              <a:spcBef>
                <a:spcPts val="0"/>
              </a:spcBef>
              <a:spcAft>
                <a:spcPts val="0"/>
              </a:spcAft>
              <a:buClr>
                <a:schemeClr val="dk1"/>
              </a:buClr>
              <a:buFont typeface="Times New Roman"/>
              <a:buNone/>
            </a:pPr>
            <a:r>
              <a:t/>
            </a:r>
            <a:endParaRPr b="0" i="0" sz="2400" u="sng">
              <a:solidFill>
                <a:schemeClr val="dk1"/>
              </a:solidFill>
              <a:latin typeface="Arial"/>
              <a:ea typeface="Arial"/>
              <a:cs typeface="Arial"/>
              <a:sym typeface="Arial"/>
            </a:endParaRPr>
          </a:p>
          <a:p>
            <a:pPr indent="-463550" lvl="0" marL="463550" marR="0" rtl="0" algn="l">
              <a:lnSpc>
                <a:spcPct val="100000"/>
              </a:lnSpc>
              <a:spcBef>
                <a:spcPts val="0"/>
              </a:spcBef>
              <a:spcAft>
                <a:spcPts val="0"/>
              </a:spcAft>
              <a:buClr>
                <a:schemeClr val="dk1"/>
              </a:buClr>
              <a:buSzPct val="100000"/>
              <a:buFont typeface="Arial"/>
              <a:buChar char="•"/>
            </a:pPr>
            <a:r>
              <a:rPr b="0" i="0" lang="en-US" sz="2000" u="sng">
                <a:solidFill>
                  <a:schemeClr val="dk1"/>
                </a:solidFill>
                <a:latin typeface="Arial"/>
                <a:ea typeface="Arial"/>
                <a:cs typeface="Arial"/>
                <a:sym typeface="Arial"/>
              </a:rPr>
              <a:t>Aquaculture</a:t>
            </a:r>
          </a:p>
          <a:p>
            <a:pPr indent="-463550" lvl="0" marL="463550" marR="0" rtl="0" algn="l">
              <a:lnSpc>
                <a:spcPct val="100000"/>
              </a:lnSpc>
              <a:spcBef>
                <a:spcPts val="0"/>
              </a:spcBef>
              <a:spcAft>
                <a:spcPts val="0"/>
              </a:spcAft>
              <a:buClr>
                <a:schemeClr val="dk1"/>
              </a:buClr>
              <a:buSzPct val="25000"/>
              <a:buFont typeface="Arial"/>
              <a:buNone/>
            </a:pPr>
            <a:r>
              <a:rPr b="0" i="0" lang="en-US" sz="2000" u="none">
                <a:solidFill>
                  <a:schemeClr val="dk1"/>
                </a:solidFill>
                <a:latin typeface="Arial"/>
                <a:ea typeface="Arial"/>
                <a:cs typeface="Arial"/>
                <a:sym typeface="Arial"/>
              </a:rPr>
              <a:t>	the farming of aquatic organisms (plants or animals)</a:t>
            </a:r>
          </a:p>
          <a:p>
            <a:pPr indent="-463550" lvl="0" marL="463550" marR="0" rtl="0" algn="l">
              <a:lnSpc>
                <a:spcPct val="100000"/>
              </a:lnSpc>
              <a:spcBef>
                <a:spcPts val="0"/>
              </a:spcBef>
              <a:spcAft>
                <a:spcPts val="0"/>
              </a:spcAft>
              <a:buClr>
                <a:schemeClr val="dk1"/>
              </a:buClr>
              <a:buSzPct val="100000"/>
              <a:buFont typeface="Arial"/>
              <a:buChar char="•"/>
            </a:pPr>
            <a:r>
              <a:rPr b="0" i="0" lang="en-US" sz="2000" u="sng">
                <a:solidFill>
                  <a:schemeClr val="dk1"/>
                </a:solidFill>
                <a:latin typeface="Arial"/>
                <a:ea typeface="Arial"/>
                <a:cs typeface="Arial"/>
                <a:sym typeface="Arial"/>
              </a:rPr>
              <a:t>Fish culture (farming)</a:t>
            </a:r>
          </a:p>
          <a:p>
            <a:pPr indent="-463550" lvl="0" marL="463550" marR="0" rtl="0" algn="l">
              <a:lnSpc>
                <a:spcPct val="100000"/>
              </a:lnSpc>
              <a:spcBef>
                <a:spcPts val="0"/>
              </a:spcBef>
              <a:spcAft>
                <a:spcPts val="0"/>
              </a:spcAft>
              <a:buClr>
                <a:schemeClr val="dk1"/>
              </a:buClr>
              <a:buSzPct val="25000"/>
              <a:buFont typeface="Arial"/>
              <a:buNone/>
            </a:pPr>
            <a:r>
              <a:rPr b="0" i="0" lang="en-US" sz="2000" u="none">
                <a:solidFill>
                  <a:schemeClr val="dk1"/>
                </a:solidFill>
                <a:latin typeface="Arial"/>
                <a:ea typeface="Arial"/>
                <a:cs typeface="Arial"/>
                <a:sym typeface="Arial"/>
              </a:rPr>
              <a:t>	culture of aquatic animals (plants excluded)</a:t>
            </a:r>
          </a:p>
          <a:p>
            <a:pPr indent="-463550" lvl="0" marL="463550" marR="0" rtl="0" algn="l">
              <a:lnSpc>
                <a:spcPct val="100000"/>
              </a:lnSpc>
              <a:spcBef>
                <a:spcPts val="0"/>
              </a:spcBef>
              <a:spcAft>
                <a:spcPts val="0"/>
              </a:spcAft>
              <a:buClr>
                <a:schemeClr val="dk1"/>
              </a:buClr>
              <a:buSzPct val="100000"/>
              <a:buFont typeface="Arial"/>
              <a:buChar char="•"/>
            </a:pPr>
            <a:r>
              <a:rPr b="0" i="0" lang="en-US" sz="2000" u="sng">
                <a:solidFill>
                  <a:schemeClr val="dk1"/>
                </a:solidFill>
                <a:latin typeface="Arial"/>
                <a:ea typeface="Arial"/>
                <a:cs typeface="Arial"/>
                <a:sym typeface="Arial"/>
              </a:rPr>
              <a:t>Seafood</a:t>
            </a:r>
            <a:r>
              <a:rPr b="0" i="0" lang="en-US" sz="2000" u="none">
                <a:solidFill>
                  <a:schemeClr val="dk1"/>
                </a:solidFill>
                <a:latin typeface="Arial"/>
                <a:ea typeface="Arial"/>
                <a:cs typeface="Arial"/>
                <a:sym typeface="Arial"/>
              </a:rPr>
              <a:t> </a:t>
            </a:r>
          </a:p>
          <a:p>
            <a:pPr indent="-463550" lvl="0" marL="463550" marR="0" rtl="0" algn="l">
              <a:lnSpc>
                <a:spcPct val="100000"/>
              </a:lnSpc>
              <a:spcBef>
                <a:spcPts val="0"/>
              </a:spcBef>
              <a:spcAft>
                <a:spcPts val="0"/>
              </a:spcAft>
              <a:buClr>
                <a:schemeClr val="dk1"/>
              </a:buClr>
              <a:buSzPct val="25000"/>
              <a:buFont typeface="Arial"/>
              <a:buNone/>
            </a:pPr>
            <a:r>
              <a:rPr b="0" i="0" lang="en-US" sz="2000" u="none">
                <a:solidFill>
                  <a:schemeClr val="dk1"/>
                </a:solidFill>
                <a:latin typeface="Arial"/>
                <a:ea typeface="Arial"/>
                <a:cs typeface="Arial"/>
                <a:sym typeface="Arial"/>
              </a:rPr>
              <a:t>	animal and plant products from freshwater or seawater environments</a:t>
            </a:r>
          </a:p>
          <a:p>
            <a:pPr indent="-463550" lvl="0" marL="463550" marR="0" rtl="0" algn="l">
              <a:lnSpc>
                <a:spcPct val="100000"/>
              </a:lnSpc>
              <a:spcBef>
                <a:spcPts val="0"/>
              </a:spcBef>
              <a:spcAft>
                <a:spcPts val="0"/>
              </a:spcAft>
              <a:buClr>
                <a:schemeClr val="dk1"/>
              </a:buClr>
              <a:buSzPct val="100000"/>
              <a:buFont typeface="Arial"/>
              <a:buChar char="•"/>
            </a:pPr>
            <a:r>
              <a:rPr b="0" i="0" lang="en-US" sz="2000" u="sng">
                <a:solidFill>
                  <a:schemeClr val="dk1"/>
                </a:solidFill>
                <a:latin typeface="Arial"/>
                <a:ea typeface="Arial"/>
                <a:cs typeface="Arial"/>
                <a:sym typeface="Arial"/>
              </a:rPr>
              <a:t>Finfish</a:t>
            </a:r>
          </a:p>
          <a:p>
            <a:pPr indent="-463550" lvl="0" marL="463550" marR="0" rtl="0" algn="l">
              <a:lnSpc>
                <a:spcPct val="100000"/>
              </a:lnSpc>
              <a:spcBef>
                <a:spcPts val="0"/>
              </a:spcBef>
              <a:spcAft>
                <a:spcPts val="0"/>
              </a:spcAft>
              <a:buClr>
                <a:schemeClr val="dk1"/>
              </a:buClr>
              <a:buSzPct val="25000"/>
              <a:buFont typeface="Arial"/>
              <a:buNone/>
            </a:pPr>
            <a:r>
              <a:rPr b="0" i="0" lang="en-US" sz="2000" u="none">
                <a:solidFill>
                  <a:schemeClr val="dk1"/>
                </a:solidFill>
                <a:latin typeface="Arial"/>
                <a:ea typeface="Arial"/>
                <a:cs typeface="Arial"/>
                <a:sym typeface="Arial"/>
              </a:rPr>
              <a:t>	fishes</a:t>
            </a:r>
          </a:p>
          <a:p>
            <a:pPr indent="-463550" lvl="0" marL="463550" marR="0" rtl="0" algn="l">
              <a:lnSpc>
                <a:spcPct val="100000"/>
              </a:lnSpc>
              <a:spcBef>
                <a:spcPts val="0"/>
              </a:spcBef>
              <a:spcAft>
                <a:spcPts val="0"/>
              </a:spcAft>
              <a:buClr>
                <a:schemeClr val="dk1"/>
              </a:buClr>
              <a:buSzPct val="100000"/>
              <a:buFont typeface="Arial"/>
              <a:buChar char="•"/>
            </a:pPr>
            <a:r>
              <a:rPr b="0" i="0" lang="en-US" sz="2000" u="sng">
                <a:solidFill>
                  <a:schemeClr val="dk1"/>
                </a:solidFill>
                <a:latin typeface="Arial"/>
                <a:ea typeface="Arial"/>
                <a:cs typeface="Arial"/>
                <a:sym typeface="Arial"/>
              </a:rPr>
              <a:t>Shellfish</a:t>
            </a:r>
          </a:p>
          <a:p>
            <a:pPr indent="-463550" lvl="0" marL="463550" marR="0" rtl="0" algn="l">
              <a:lnSpc>
                <a:spcPct val="100000"/>
              </a:lnSpc>
              <a:spcBef>
                <a:spcPts val="0"/>
              </a:spcBef>
              <a:spcAft>
                <a:spcPts val="0"/>
              </a:spcAft>
              <a:buClr>
                <a:schemeClr val="dk1"/>
              </a:buClr>
              <a:buSzPct val="25000"/>
              <a:buFont typeface="Arial"/>
              <a:buNone/>
            </a:pPr>
            <a:r>
              <a:rPr b="0" i="0" lang="en-US" sz="2000" u="none">
                <a:solidFill>
                  <a:schemeClr val="dk1"/>
                </a:solidFill>
                <a:latin typeface="Arial"/>
                <a:ea typeface="Arial"/>
                <a:cs typeface="Arial"/>
                <a:sym typeface="Arial"/>
              </a:rPr>
              <a:t>	aquatic invertebrates with a “shell” (molluscs, crustaceans, sea urchins, etc.)</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9" name="Shape 99"/>
        <p:cNvGrpSpPr/>
        <p:nvPr/>
      </p:nvGrpSpPr>
      <p:grpSpPr>
        <a:xfrm>
          <a:off x="0" y="0"/>
          <a:ext cx="0" cy="0"/>
          <a:chOff x="0" y="0"/>
          <a:chExt cx="0" cy="0"/>
        </a:xfrm>
      </p:grpSpPr>
      <p:sp>
        <p:nvSpPr>
          <p:cNvPr id="100" name="Shape 100"/>
          <p:cNvSpPr txBox="1"/>
          <p:nvPr/>
        </p:nvSpPr>
        <p:spPr>
          <a:xfrm>
            <a:off x="1066800" y="349250"/>
            <a:ext cx="6858000" cy="641350"/>
          </a:xfrm>
          <a:prstGeom prst="rect">
            <a:avLst/>
          </a:prstGeom>
          <a:noFill/>
          <a:ln>
            <a:noFill/>
          </a:ln>
        </p:spPr>
        <p:txBody>
          <a:bodyPr anchorCtr="0" anchor="t" bIns="45700" lIns="91425" rIns="91425" tIns="45700">
            <a:noAutofit/>
          </a:bodyPr>
          <a:lstStyle/>
          <a:p>
            <a:pPr indent="-457200" lvl="0" marL="457200" marR="0" rtl="0" algn="ctr">
              <a:lnSpc>
                <a:spcPct val="100000"/>
              </a:lnSpc>
              <a:spcBef>
                <a:spcPts val="0"/>
              </a:spcBef>
              <a:spcAft>
                <a:spcPts val="0"/>
              </a:spcAft>
              <a:buClr>
                <a:schemeClr val="dk1"/>
              </a:buClr>
              <a:buSzPct val="25000"/>
              <a:buFont typeface="Arial"/>
              <a:buNone/>
            </a:pPr>
            <a:r>
              <a:rPr b="1" i="0" lang="en-US" sz="3600" u="none">
                <a:solidFill>
                  <a:schemeClr val="dk1"/>
                </a:solidFill>
                <a:latin typeface="Arial"/>
                <a:ea typeface="Arial"/>
                <a:cs typeface="Arial"/>
                <a:sym typeface="Arial"/>
              </a:rPr>
              <a:t>Introduction to Aquaculture</a:t>
            </a:r>
            <a:r>
              <a:rPr b="0" i="0" lang="en-US" sz="3600" u="none">
                <a:solidFill>
                  <a:schemeClr val="dk1"/>
                </a:solidFill>
                <a:latin typeface="Arial"/>
                <a:ea typeface="Arial"/>
                <a:cs typeface="Arial"/>
                <a:sym typeface="Arial"/>
              </a:rPr>
              <a:t> </a:t>
            </a:r>
          </a:p>
        </p:txBody>
      </p:sp>
      <p:sp>
        <p:nvSpPr>
          <p:cNvPr id="101" name="Shape 101"/>
          <p:cNvSpPr txBox="1"/>
          <p:nvPr/>
        </p:nvSpPr>
        <p:spPr>
          <a:xfrm>
            <a:off x="685800" y="1219200"/>
            <a:ext cx="7924799" cy="4124325"/>
          </a:xfrm>
          <a:prstGeom prst="rect">
            <a:avLst/>
          </a:prstGeom>
          <a:noFill/>
          <a:ln>
            <a:noFill/>
          </a:ln>
        </p:spPr>
        <p:txBody>
          <a:bodyPr anchorCtr="0" anchor="t" bIns="45700" lIns="91425" rIns="91425" tIns="45700">
            <a:noAutofit/>
          </a:bodyPr>
          <a:lstStyle/>
          <a:p>
            <a:pPr indent="-463550" lvl="0" marL="463550" marR="0" rtl="0" algn="l">
              <a:lnSpc>
                <a:spcPct val="100000"/>
              </a:lnSpc>
              <a:spcBef>
                <a:spcPts val="0"/>
              </a:spcBef>
              <a:spcAft>
                <a:spcPts val="0"/>
              </a:spcAft>
              <a:buClr>
                <a:schemeClr val="dk1"/>
              </a:buClr>
              <a:buSzPct val="25000"/>
              <a:buFont typeface="Arial"/>
              <a:buNone/>
            </a:pPr>
            <a:r>
              <a:rPr b="0" i="0" lang="en-US" sz="2200" u="none">
                <a:solidFill>
                  <a:schemeClr val="dk1"/>
                </a:solidFill>
                <a:latin typeface="Arial"/>
                <a:ea typeface="Arial"/>
                <a:cs typeface="Arial"/>
                <a:sym typeface="Arial"/>
              </a:rPr>
              <a:t>What is the difference between:</a:t>
            </a:r>
          </a:p>
          <a:p>
            <a:pPr indent="-463550" lvl="0" marL="463550" marR="0" rtl="0" algn="l">
              <a:lnSpc>
                <a:spcPct val="100000"/>
              </a:lnSpc>
              <a:spcBef>
                <a:spcPts val="0"/>
              </a:spcBef>
              <a:spcAft>
                <a:spcPts val="0"/>
              </a:spcAft>
              <a:buClr>
                <a:schemeClr val="dk1"/>
              </a:buClr>
              <a:buSzPct val="25000"/>
              <a:buFont typeface="Arial"/>
              <a:buNone/>
            </a:pPr>
            <a:r>
              <a:rPr b="0" i="0" lang="en-US" sz="2000" u="none">
                <a:solidFill>
                  <a:schemeClr val="dk1"/>
                </a:solidFill>
                <a:latin typeface="Arial"/>
                <a:ea typeface="Arial"/>
                <a:cs typeface="Arial"/>
                <a:sym typeface="Arial"/>
              </a:rPr>
              <a:t>	</a:t>
            </a:r>
          </a:p>
          <a:p>
            <a:pPr indent="-463550" lvl="0" marL="463550" marR="0" rtl="0" algn="l">
              <a:lnSpc>
                <a:spcPct val="100000"/>
              </a:lnSpc>
              <a:spcBef>
                <a:spcPts val="0"/>
              </a:spcBef>
              <a:spcAft>
                <a:spcPts val="0"/>
              </a:spcAft>
              <a:buClr>
                <a:schemeClr val="dk1"/>
              </a:buClr>
              <a:buSzPct val="25000"/>
              <a:buFont typeface="Arial"/>
              <a:buNone/>
            </a:pPr>
            <a:r>
              <a:rPr b="0" i="0" lang="en-US" sz="2000" u="sng">
                <a:solidFill>
                  <a:schemeClr val="dk1"/>
                </a:solidFill>
                <a:latin typeface="Arial"/>
                <a:ea typeface="Arial"/>
                <a:cs typeface="Arial"/>
                <a:sym typeface="Arial"/>
              </a:rPr>
              <a:t>Aquaculture production</a:t>
            </a:r>
            <a:r>
              <a:rPr b="0" i="0" lang="en-US" sz="2000" u="none">
                <a:solidFill>
                  <a:schemeClr val="dk1"/>
                </a:solidFill>
                <a:latin typeface="Arial"/>
                <a:ea typeface="Arial"/>
                <a:cs typeface="Arial"/>
                <a:sym typeface="Arial"/>
              </a:rPr>
              <a:t> and </a:t>
            </a:r>
            <a:r>
              <a:rPr b="0" i="0" lang="en-US" sz="2000" u="sng">
                <a:solidFill>
                  <a:schemeClr val="dk1"/>
                </a:solidFill>
                <a:latin typeface="Arial"/>
                <a:ea typeface="Arial"/>
                <a:cs typeface="Arial"/>
                <a:sym typeface="Arial"/>
              </a:rPr>
              <a:t>Fisheries production</a:t>
            </a:r>
            <a:r>
              <a:rPr b="0" i="0" lang="en-US" sz="2000" u="none">
                <a:solidFill>
                  <a:schemeClr val="dk1"/>
                </a:solidFill>
                <a:latin typeface="Arial"/>
                <a:ea typeface="Arial"/>
                <a:cs typeface="Arial"/>
                <a:sym typeface="Arial"/>
              </a:rPr>
              <a:t> (or Capture fisheries)?</a:t>
            </a:r>
          </a:p>
          <a:p>
            <a:pPr indent="-463550" lvl="0" marL="463550" marR="0" rtl="0" algn="l">
              <a:lnSpc>
                <a:spcPct val="100000"/>
              </a:lnSpc>
              <a:spcBef>
                <a:spcPts val="0"/>
              </a:spcBef>
              <a:spcAft>
                <a:spcPts val="0"/>
              </a:spcAft>
              <a:buClr>
                <a:schemeClr val="dk1"/>
              </a:buClr>
              <a:buFont typeface="Times New Roman"/>
              <a:buNone/>
            </a:pPr>
            <a:r>
              <a:t/>
            </a:r>
            <a:endParaRPr b="0" i="0" sz="2000" u="sng">
              <a:solidFill>
                <a:schemeClr val="dk1"/>
              </a:solidFill>
              <a:latin typeface="Arial"/>
              <a:ea typeface="Arial"/>
              <a:cs typeface="Arial"/>
              <a:sym typeface="Arial"/>
            </a:endParaRPr>
          </a:p>
          <a:p>
            <a:pPr indent="-463550" lvl="0" marL="463550" marR="0" rtl="0" algn="l">
              <a:lnSpc>
                <a:spcPct val="100000"/>
              </a:lnSpc>
              <a:spcBef>
                <a:spcPts val="0"/>
              </a:spcBef>
              <a:spcAft>
                <a:spcPts val="0"/>
              </a:spcAft>
              <a:buClr>
                <a:schemeClr val="dk1"/>
              </a:buClr>
              <a:buSzPct val="25000"/>
              <a:buFont typeface="Arial"/>
              <a:buNone/>
            </a:pPr>
            <a:r>
              <a:rPr b="0" i="0" lang="en-US" sz="2000" u="none">
                <a:solidFill>
                  <a:schemeClr val="dk1"/>
                </a:solidFill>
                <a:latin typeface="Arial"/>
                <a:ea typeface="Arial"/>
                <a:cs typeface="Arial"/>
                <a:sym typeface="Arial"/>
              </a:rPr>
              <a:t>Aquaculture production implies:</a:t>
            </a:r>
          </a:p>
          <a:p>
            <a:pPr indent="-463550" lvl="0" marL="463550" marR="0" rtl="0" algn="l">
              <a:lnSpc>
                <a:spcPct val="100000"/>
              </a:lnSpc>
              <a:spcBef>
                <a:spcPts val="0"/>
              </a:spcBef>
              <a:spcAft>
                <a:spcPts val="0"/>
              </a:spcAft>
              <a:buClr>
                <a:schemeClr val="dk1"/>
              </a:buClr>
              <a:buSzPct val="100000"/>
              <a:buFont typeface="Arial"/>
              <a:buChar char="•"/>
            </a:pPr>
            <a:r>
              <a:rPr b="0" i="0" lang="en-US" sz="2000" u="none">
                <a:solidFill>
                  <a:schemeClr val="dk1"/>
                </a:solidFill>
                <a:latin typeface="Arial"/>
                <a:ea typeface="Arial"/>
                <a:cs typeface="Arial"/>
                <a:sym typeface="Arial"/>
              </a:rPr>
              <a:t>Human intervention to </a:t>
            </a:r>
            <a:r>
              <a:rPr b="0" i="0" lang="en-US" sz="2000" u="sng">
                <a:solidFill>
                  <a:schemeClr val="dk1"/>
                </a:solidFill>
                <a:latin typeface="Arial"/>
                <a:ea typeface="Arial"/>
                <a:cs typeface="Arial"/>
                <a:sym typeface="Arial"/>
              </a:rPr>
              <a:t>enhance</a:t>
            </a:r>
            <a:r>
              <a:rPr b="0" i="0" lang="en-US" sz="2000" u="none">
                <a:solidFill>
                  <a:schemeClr val="dk1"/>
                </a:solidFill>
                <a:latin typeface="Arial"/>
                <a:ea typeface="Arial"/>
                <a:cs typeface="Arial"/>
                <a:sym typeface="Arial"/>
              </a:rPr>
              <a:t> captive stock</a:t>
            </a:r>
          </a:p>
          <a:p>
            <a:pPr indent="-463550" lvl="0" marL="463550" marR="0" rtl="0" algn="l">
              <a:lnSpc>
                <a:spcPct val="100000"/>
              </a:lnSpc>
              <a:spcBef>
                <a:spcPts val="0"/>
              </a:spcBef>
              <a:spcAft>
                <a:spcPts val="0"/>
              </a:spcAft>
              <a:buClr>
                <a:schemeClr val="dk1"/>
              </a:buClr>
              <a:buSzPct val="100000"/>
              <a:buFont typeface="Arial"/>
              <a:buChar char="•"/>
            </a:pPr>
            <a:r>
              <a:rPr b="0" i="0" lang="en-US" sz="2000" u="sng">
                <a:solidFill>
                  <a:schemeClr val="dk1"/>
                </a:solidFill>
                <a:latin typeface="Arial"/>
                <a:ea typeface="Arial"/>
                <a:cs typeface="Arial"/>
                <a:sym typeface="Arial"/>
              </a:rPr>
              <a:t>Individual/Cooperative ownership</a:t>
            </a:r>
            <a:r>
              <a:rPr b="0" i="0" lang="en-US" sz="2000" u="none">
                <a:solidFill>
                  <a:schemeClr val="dk1"/>
                </a:solidFill>
                <a:latin typeface="Arial"/>
                <a:ea typeface="Arial"/>
                <a:cs typeface="Arial"/>
                <a:sym typeface="Arial"/>
              </a:rPr>
              <a:t> of stock</a:t>
            </a:r>
          </a:p>
          <a:p>
            <a:pPr indent="-463550" lvl="0" marL="463550" marR="0" rtl="0" algn="l">
              <a:lnSpc>
                <a:spcPct val="100000"/>
              </a:lnSpc>
              <a:spcBef>
                <a:spcPts val="0"/>
              </a:spcBef>
              <a:spcAft>
                <a:spcPts val="0"/>
              </a:spcAft>
              <a:buClr>
                <a:schemeClr val="dk1"/>
              </a:buClr>
              <a:buFont typeface="Times New Roman"/>
              <a:buNone/>
            </a:pPr>
            <a:r>
              <a:t/>
            </a:r>
            <a:endParaRPr b="0" i="0" sz="2000" u="none">
              <a:solidFill>
                <a:schemeClr val="dk1"/>
              </a:solidFill>
              <a:latin typeface="Arial"/>
              <a:ea typeface="Arial"/>
              <a:cs typeface="Arial"/>
              <a:sym typeface="Arial"/>
            </a:endParaRPr>
          </a:p>
          <a:p>
            <a:pPr indent="-463550" lvl="0" marL="463550" marR="0" rtl="0" algn="l">
              <a:lnSpc>
                <a:spcPct val="100000"/>
              </a:lnSpc>
              <a:spcBef>
                <a:spcPts val="0"/>
              </a:spcBef>
              <a:spcAft>
                <a:spcPts val="0"/>
              </a:spcAft>
              <a:buClr>
                <a:schemeClr val="dk1"/>
              </a:buClr>
              <a:buSzPct val="25000"/>
              <a:buFont typeface="Arial"/>
              <a:buNone/>
            </a:pPr>
            <a:r>
              <a:rPr b="0" i="0" lang="en-US" sz="2000" u="none">
                <a:solidFill>
                  <a:schemeClr val="dk1"/>
                </a:solidFill>
                <a:latin typeface="Arial"/>
                <a:ea typeface="Arial"/>
                <a:cs typeface="Arial"/>
                <a:sym typeface="Arial"/>
              </a:rPr>
              <a:t>Fisheries production implies:</a:t>
            </a:r>
          </a:p>
          <a:p>
            <a:pPr indent="-463550" lvl="0" marL="463550" marR="0" rtl="0" algn="l">
              <a:lnSpc>
                <a:spcPct val="100000"/>
              </a:lnSpc>
              <a:spcBef>
                <a:spcPts val="0"/>
              </a:spcBef>
              <a:spcAft>
                <a:spcPts val="0"/>
              </a:spcAft>
              <a:buClr>
                <a:schemeClr val="dk1"/>
              </a:buClr>
              <a:buSzPct val="100000"/>
              <a:buFont typeface="Arial"/>
              <a:buChar char="•"/>
            </a:pPr>
            <a:r>
              <a:rPr b="0" i="0" lang="en-US" sz="2000" u="none">
                <a:solidFill>
                  <a:schemeClr val="dk1"/>
                </a:solidFill>
                <a:latin typeface="Arial"/>
                <a:ea typeface="Arial"/>
                <a:cs typeface="Arial"/>
                <a:sym typeface="Arial"/>
              </a:rPr>
              <a:t>Human intervention to </a:t>
            </a:r>
            <a:r>
              <a:rPr b="0" i="0" lang="en-US" sz="2000" u="sng">
                <a:solidFill>
                  <a:schemeClr val="dk1"/>
                </a:solidFill>
                <a:latin typeface="Arial"/>
                <a:ea typeface="Arial"/>
                <a:cs typeface="Arial"/>
                <a:sym typeface="Arial"/>
              </a:rPr>
              <a:t>manage and maintain</a:t>
            </a:r>
            <a:r>
              <a:rPr b="0" i="0" lang="en-US" sz="2000" u="none">
                <a:solidFill>
                  <a:schemeClr val="dk1"/>
                </a:solidFill>
                <a:latin typeface="Arial"/>
                <a:ea typeface="Arial"/>
                <a:cs typeface="Arial"/>
                <a:sym typeface="Arial"/>
              </a:rPr>
              <a:t> fished stocks at natural production levels</a:t>
            </a:r>
          </a:p>
          <a:p>
            <a:pPr indent="-463550" lvl="0" marL="463550" marR="0" rtl="0" algn="l">
              <a:lnSpc>
                <a:spcPct val="100000"/>
              </a:lnSpc>
              <a:spcBef>
                <a:spcPts val="0"/>
              </a:spcBef>
              <a:spcAft>
                <a:spcPts val="0"/>
              </a:spcAft>
              <a:buClr>
                <a:schemeClr val="dk1"/>
              </a:buClr>
              <a:buSzPct val="100000"/>
              <a:buFont typeface="Arial"/>
              <a:buChar char="•"/>
            </a:pPr>
            <a:r>
              <a:rPr b="0" i="0" lang="en-US" sz="2000" u="sng">
                <a:solidFill>
                  <a:schemeClr val="dk1"/>
                </a:solidFill>
                <a:latin typeface="Arial"/>
                <a:ea typeface="Arial"/>
                <a:cs typeface="Arial"/>
                <a:sym typeface="Arial"/>
              </a:rPr>
              <a:t>Public ownership</a:t>
            </a:r>
            <a:r>
              <a:rPr b="0" i="0" lang="en-US" sz="2000" u="none">
                <a:solidFill>
                  <a:schemeClr val="dk1"/>
                </a:solidFill>
                <a:latin typeface="Arial"/>
                <a:ea typeface="Arial"/>
                <a:cs typeface="Arial"/>
                <a:sym typeface="Arial"/>
              </a:rPr>
              <a:t> of stock</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5" name="Shape 105"/>
        <p:cNvGrpSpPr/>
        <p:nvPr/>
      </p:nvGrpSpPr>
      <p:grpSpPr>
        <a:xfrm>
          <a:off x="0" y="0"/>
          <a:ext cx="0" cy="0"/>
          <a:chOff x="0" y="0"/>
          <a:chExt cx="0" cy="0"/>
        </a:xfrm>
      </p:grpSpPr>
      <p:sp>
        <p:nvSpPr>
          <p:cNvPr id="106" name="Shape 106"/>
          <p:cNvSpPr txBox="1"/>
          <p:nvPr/>
        </p:nvSpPr>
        <p:spPr>
          <a:xfrm>
            <a:off x="1066800" y="349250"/>
            <a:ext cx="6858000" cy="641350"/>
          </a:xfrm>
          <a:prstGeom prst="rect">
            <a:avLst/>
          </a:prstGeom>
          <a:noFill/>
          <a:ln>
            <a:noFill/>
          </a:ln>
        </p:spPr>
        <p:txBody>
          <a:bodyPr anchorCtr="0" anchor="t" bIns="45700" lIns="91425" rIns="91425" tIns="45700">
            <a:noAutofit/>
          </a:bodyPr>
          <a:lstStyle/>
          <a:p>
            <a:pPr indent="-457200" lvl="0" marL="457200" marR="0" rtl="0" algn="ctr">
              <a:lnSpc>
                <a:spcPct val="100000"/>
              </a:lnSpc>
              <a:spcBef>
                <a:spcPts val="0"/>
              </a:spcBef>
              <a:spcAft>
                <a:spcPts val="0"/>
              </a:spcAft>
              <a:buClr>
                <a:schemeClr val="dk1"/>
              </a:buClr>
              <a:buSzPct val="25000"/>
              <a:buFont typeface="Arial"/>
              <a:buNone/>
            </a:pPr>
            <a:r>
              <a:rPr b="1" i="0" lang="en-US" sz="3600" u="none">
                <a:solidFill>
                  <a:schemeClr val="dk1"/>
                </a:solidFill>
                <a:latin typeface="Arial"/>
                <a:ea typeface="Arial"/>
                <a:cs typeface="Arial"/>
                <a:sym typeface="Arial"/>
              </a:rPr>
              <a:t>Introduction to Aquaculture</a:t>
            </a:r>
            <a:r>
              <a:rPr b="0" i="0" lang="en-US" sz="3600" u="none">
                <a:solidFill>
                  <a:schemeClr val="dk1"/>
                </a:solidFill>
                <a:latin typeface="Arial"/>
                <a:ea typeface="Arial"/>
                <a:cs typeface="Arial"/>
                <a:sym typeface="Arial"/>
              </a:rPr>
              <a:t> </a:t>
            </a:r>
          </a:p>
        </p:txBody>
      </p:sp>
      <p:sp>
        <p:nvSpPr>
          <p:cNvPr id="107" name="Shape 107"/>
          <p:cNvSpPr txBox="1"/>
          <p:nvPr/>
        </p:nvSpPr>
        <p:spPr>
          <a:xfrm>
            <a:off x="685800" y="1143000"/>
            <a:ext cx="8229600" cy="4894261"/>
          </a:xfrm>
          <a:prstGeom prst="rect">
            <a:avLst/>
          </a:prstGeom>
          <a:noFill/>
          <a:ln>
            <a:noFill/>
          </a:ln>
        </p:spPr>
        <p:txBody>
          <a:bodyPr anchorCtr="0" anchor="t" bIns="45700" lIns="91425" rIns="91425" tIns="45700">
            <a:noAutofit/>
          </a:bodyPr>
          <a:lstStyle/>
          <a:p>
            <a:pPr indent="-463550" lvl="0" marL="463550" marR="0" rtl="0" algn="l">
              <a:lnSpc>
                <a:spcPct val="100000"/>
              </a:lnSpc>
              <a:spcBef>
                <a:spcPts val="0"/>
              </a:spcBef>
              <a:spcAft>
                <a:spcPts val="0"/>
              </a:spcAft>
              <a:buClr>
                <a:schemeClr val="dk1"/>
              </a:buClr>
              <a:buSzPct val="25000"/>
              <a:buFont typeface="Arial"/>
              <a:buNone/>
            </a:pPr>
            <a:r>
              <a:rPr b="1" i="0" lang="en-US" sz="2000" u="none">
                <a:solidFill>
                  <a:schemeClr val="dk1"/>
                </a:solidFill>
                <a:latin typeface="Arial"/>
                <a:ea typeface="Arial"/>
                <a:cs typeface="Arial"/>
                <a:sym typeface="Arial"/>
              </a:rPr>
              <a:t>Capture Fisheries</a:t>
            </a:r>
          </a:p>
          <a:p>
            <a:pPr indent="-463550" lvl="0" marL="463550" marR="0" rtl="0" algn="l">
              <a:lnSpc>
                <a:spcPct val="100000"/>
              </a:lnSpc>
              <a:spcBef>
                <a:spcPts val="0"/>
              </a:spcBef>
              <a:spcAft>
                <a:spcPts val="0"/>
              </a:spcAft>
              <a:buClr>
                <a:schemeClr val="dk1"/>
              </a:buClr>
              <a:buSzPct val="100000"/>
              <a:buFont typeface="Arial"/>
              <a:buChar char="•"/>
            </a:pPr>
            <a:r>
              <a:rPr b="0" i="0" lang="en-US" sz="1800" u="none">
                <a:solidFill>
                  <a:schemeClr val="dk1"/>
                </a:solidFill>
                <a:latin typeface="Arial"/>
                <a:ea typeface="Arial"/>
                <a:cs typeface="Arial"/>
                <a:sym typeface="Arial"/>
              </a:rPr>
              <a:t>Hunting-gathering activity</a:t>
            </a:r>
          </a:p>
          <a:p>
            <a:pPr indent="-463550" lvl="0" marL="463550" marR="0" rtl="0" algn="l">
              <a:lnSpc>
                <a:spcPct val="100000"/>
              </a:lnSpc>
              <a:spcBef>
                <a:spcPts val="0"/>
              </a:spcBef>
              <a:spcAft>
                <a:spcPts val="0"/>
              </a:spcAft>
              <a:buClr>
                <a:schemeClr val="dk1"/>
              </a:buClr>
              <a:buSzPct val="100000"/>
              <a:buFont typeface="Arial"/>
              <a:buChar char="•"/>
            </a:pPr>
            <a:r>
              <a:rPr b="0" i="0" lang="en-US" sz="1800" u="none">
                <a:solidFill>
                  <a:schemeClr val="dk1"/>
                </a:solidFill>
                <a:latin typeface="Arial"/>
                <a:ea typeface="Arial"/>
                <a:cs typeface="Arial"/>
                <a:sym typeface="Arial"/>
              </a:rPr>
              <a:t>Variable recruitment and unpredictable stock size</a:t>
            </a:r>
          </a:p>
          <a:p>
            <a:pPr indent="-463550" lvl="0" marL="463550" marR="0" rtl="0" algn="l">
              <a:lnSpc>
                <a:spcPct val="100000"/>
              </a:lnSpc>
              <a:spcBef>
                <a:spcPts val="0"/>
              </a:spcBef>
              <a:spcAft>
                <a:spcPts val="0"/>
              </a:spcAft>
              <a:buClr>
                <a:schemeClr val="dk1"/>
              </a:buClr>
              <a:buSzPct val="100000"/>
              <a:buFont typeface="Arial"/>
              <a:buChar char="•"/>
            </a:pPr>
            <a:r>
              <a:rPr b="0" i="0" lang="en-US" sz="1800" u="none">
                <a:solidFill>
                  <a:schemeClr val="dk1"/>
                </a:solidFill>
                <a:latin typeface="Arial"/>
                <a:ea typeface="Arial"/>
                <a:cs typeface="Arial"/>
                <a:sym typeface="Arial"/>
              </a:rPr>
              <a:t>Uncertain sustainable level of exploitation</a:t>
            </a:r>
          </a:p>
          <a:p>
            <a:pPr indent="-463550" lvl="0" marL="463550" marR="0" rtl="0" algn="l">
              <a:lnSpc>
                <a:spcPct val="100000"/>
              </a:lnSpc>
              <a:spcBef>
                <a:spcPts val="0"/>
              </a:spcBef>
              <a:spcAft>
                <a:spcPts val="0"/>
              </a:spcAft>
              <a:buClr>
                <a:schemeClr val="dk1"/>
              </a:buClr>
              <a:buSzPct val="100000"/>
              <a:buFont typeface="Arial"/>
              <a:buChar char="•"/>
            </a:pPr>
            <a:r>
              <a:rPr b="0" i="0" lang="en-US" sz="1800" u="none">
                <a:solidFill>
                  <a:schemeClr val="dk1"/>
                </a:solidFill>
                <a:latin typeface="Arial"/>
                <a:ea typeface="Arial"/>
                <a:cs typeface="Arial"/>
                <a:sym typeface="Arial"/>
              </a:rPr>
              <a:t>Difficult to regulate so as to maintain stock sizes</a:t>
            </a:r>
          </a:p>
          <a:p>
            <a:pPr indent="-463550" lvl="0" marL="463550" marR="0" rtl="0" algn="l">
              <a:lnSpc>
                <a:spcPct val="100000"/>
              </a:lnSpc>
              <a:spcBef>
                <a:spcPts val="0"/>
              </a:spcBef>
              <a:spcAft>
                <a:spcPts val="0"/>
              </a:spcAft>
              <a:buClr>
                <a:schemeClr val="dk1"/>
              </a:buClr>
              <a:buSzPct val="100000"/>
              <a:buFont typeface="Arial"/>
              <a:buChar char="•"/>
            </a:pPr>
            <a:r>
              <a:rPr b="0" i="0" lang="en-US" sz="1800" u="none">
                <a:solidFill>
                  <a:schemeClr val="dk1"/>
                </a:solidFill>
                <a:latin typeface="Arial"/>
                <a:ea typeface="Arial"/>
                <a:cs typeface="Arial"/>
                <a:sym typeface="Arial"/>
              </a:rPr>
              <a:t>Relatively low productivity</a:t>
            </a:r>
          </a:p>
          <a:p>
            <a:pPr indent="-463550" lvl="0" marL="463550" marR="0" rtl="0" algn="l">
              <a:lnSpc>
                <a:spcPct val="100000"/>
              </a:lnSpc>
              <a:spcBef>
                <a:spcPts val="0"/>
              </a:spcBef>
              <a:spcAft>
                <a:spcPts val="0"/>
              </a:spcAft>
              <a:buClr>
                <a:schemeClr val="dk1"/>
              </a:buClr>
              <a:buSzPct val="100000"/>
              <a:buFont typeface="Arial"/>
              <a:buChar char="•"/>
            </a:pPr>
            <a:r>
              <a:rPr b="0" i="0" lang="en-US" sz="1800" u="none">
                <a:solidFill>
                  <a:schemeClr val="dk1"/>
                </a:solidFill>
                <a:latin typeface="Arial"/>
                <a:ea typeface="Arial"/>
                <a:cs typeface="Arial"/>
                <a:sym typeface="Arial"/>
              </a:rPr>
              <a:t>Many of world’s major capture fisheries range from heavily exploited to heavily overexploited</a:t>
            </a:r>
          </a:p>
          <a:p>
            <a:pPr indent="-463550" lvl="0" marL="463550" marR="0" rtl="0" algn="l">
              <a:lnSpc>
                <a:spcPct val="100000"/>
              </a:lnSpc>
              <a:spcBef>
                <a:spcPts val="0"/>
              </a:spcBef>
              <a:spcAft>
                <a:spcPts val="0"/>
              </a:spcAft>
              <a:buClr>
                <a:schemeClr val="dk1"/>
              </a:buClr>
              <a:buFont typeface="Times New Roman"/>
              <a:buNone/>
            </a:pPr>
            <a:r>
              <a:t/>
            </a:r>
            <a:endParaRPr b="1" i="0" sz="2000" u="none">
              <a:solidFill>
                <a:schemeClr val="dk1"/>
              </a:solidFill>
              <a:latin typeface="Arial"/>
              <a:ea typeface="Arial"/>
              <a:cs typeface="Arial"/>
              <a:sym typeface="Arial"/>
            </a:endParaRPr>
          </a:p>
          <a:p>
            <a:pPr indent="-463550" lvl="0" marL="463550" marR="0" rtl="0" algn="l">
              <a:lnSpc>
                <a:spcPct val="100000"/>
              </a:lnSpc>
              <a:spcBef>
                <a:spcPts val="0"/>
              </a:spcBef>
              <a:spcAft>
                <a:spcPts val="0"/>
              </a:spcAft>
              <a:buClr>
                <a:schemeClr val="dk1"/>
              </a:buClr>
              <a:buSzPct val="25000"/>
              <a:buFont typeface="Arial"/>
              <a:buNone/>
            </a:pPr>
            <a:r>
              <a:rPr b="1" i="0" lang="en-US" sz="2000" u="none">
                <a:solidFill>
                  <a:schemeClr val="dk1"/>
                </a:solidFill>
                <a:latin typeface="Arial"/>
                <a:ea typeface="Arial"/>
                <a:cs typeface="Arial"/>
                <a:sym typeface="Arial"/>
              </a:rPr>
              <a:t>Capture Fisheries versus Aquaculture</a:t>
            </a:r>
          </a:p>
          <a:p>
            <a:pPr indent="-463550" lvl="0" marL="463550" marR="0" rtl="0" algn="l">
              <a:lnSpc>
                <a:spcPct val="100000"/>
              </a:lnSpc>
              <a:spcBef>
                <a:spcPts val="0"/>
              </a:spcBef>
              <a:spcAft>
                <a:spcPts val="0"/>
              </a:spcAft>
              <a:buClr>
                <a:schemeClr val="dk1"/>
              </a:buClr>
              <a:buSzPct val="100000"/>
              <a:buFont typeface="Arial"/>
              <a:buChar char="•"/>
            </a:pPr>
            <a:r>
              <a:rPr b="0" i="0" lang="en-US" sz="1800" u="none">
                <a:solidFill>
                  <a:schemeClr val="dk1"/>
                </a:solidFill>
                <a:latin typeface="Arial"/>
                <a:ea typeface="Arial"/>
                <a:cs typeface="Arial"/>
                <a:sym typeface="Arial"/>
              </a:rPr>
              <a:t>Mean yearly productivity increase in decade of 1990’s less than 1% for capture fisheries compared to 10% for aquaculture (Fig. 1.1)</a:t>
            </a:r>
          </a:p>
          <a:p>
            <a:pPr indent="-463550" lvl="0" marL="463550" marR="0" rtl="0" algn="l">
              <a:lnSpc>
                <a:spcPct val="100000"/>
              </a:lnSpc>
              <a:spcBef>
                <a:spcPts val="0"/>
              </a:spcBef>
              <a:spcAft>
                <a:spcPts val="0"/>
              </a:spcAft>
              <a:buClr>
                <a:schemeClr val="dk1"/>
              </a:buClr>
              <a:buSzPct val="100000"/>
              <a:buFont typeface="Arial"/>
              <a:buChar char="•"/>
            </a:pPr>
            <a:r>
              <a:rPr b="0" i="0" lang="en-US" sz="1800" u="none">
                <a:solidFill>
                  <a:schemeClr val="dk1"/>
                </a:solidFill>
                <a:latin typeface="Arial"/>
                <a:ea typeface="Arial"/>
                <a:cs typeface="Arial"/>
                <a:sym typeface="Arial"/>
              </a:rPr>
              <a:t>In China, aquaculture production volume has already surpassed capture fisheries production</a:t>
            </a:r>
          </a:p>
          <a:p>
            <a:pPr indent="-463550" lvl="0" marL="463550" marR="0" rtl="0" algn="l">
              <a:lnSpc>
                <a:spcPct val="100000"/>
              </a:lnSpc>
              <a:spcBef>
                <a:spcPts val="0"/>
              </a:spcBef>
              <a:spcAft>
                <a:spcPts val="0"/>
              </a:spcAft>
              <a:buClr>
                <a:schemeClr val="dk1"/>
              </a:buClr>
              <a:buSzPct val="100000"/>
              <a:buFont typeface="Arial"/>
              <a:buChar char="•"/>
            </a:pPr>
            <a:r>
              <a:rPr b="0" i="0" lang="en-US" sz="1800" u="none">
                <a:solidFill>
                  <a:schemeClr val="dk1"/>
                </a:solidFill>
                <a:latin typeface="Arial"/>
                <a:ea typeface="Arial"/>
                <a:cs typeface="Arial"/>
                <a:sym typeface="Arial"/>
              </a:rPr>
              <a:t>There is current trend to use aquaculture production for stock enhancement of wild populations, providing link between aquaculture and fisheries (although similar links have existed before)</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1" name="Shape 111"/>
        <p:cNvGrpSpPr/>
        <p:nvPr/>
      </p:nvGrpSpPr>
      <p:grpSpPr>
        <a:xfrm>
          <a:off x="0" y="0"/>
          <a:ext cx="0" cy="0"/>
          <a:chOff x="0" y="0"/>
          <a:chExt cx="0" cy="0"/>
        </a:xfrm>
      </p:grpSpPr>
      <p:pic>
        <p:nvPicPr>
          <p:cNvPr descr="Aquaculture0003" id="112" name="Shape 112"/>
          <p:cNvPicPr preferRelativeResize="0"/>
          <p:nvPr/>
        </p:nvPicPr>
        <p:blipFill rotWithShape="1">
          <a:blip r:embed="rId3">
            <a:alphaModFix/>
          </a:blip>
          <a:srcRect b="0" l="0" r="6320" t="0"/>
          <a:stretch/>
        </p:blipFill>
        <p:spPr>
          <a:xfrm>
            <a:off x="381000" y="3140075"/>
            <a:ext cx="5645149" cy="2651125"/>
          </a:xfrm>
          <a:prstGeom prst="rect">
            <a:avLst/>
          </a:prstGeom>
          <a:noFill/>
          <a:ln>
            <a:noFill/>
          </a:ln>
        </p:spPr>
      </p:pic>
      <p:sp>
        <p:nvSpPr>
          <p:cNvPr id="113" name="Shape 113"/>
          <p:cNvSpPr txBox="1"/>
          <p:nvPr/>
        </p:nvSpPr>
        <p:spPr>
          <a:xfrm>
            <a:off x="5867400" y="1065212"/>
            <a:ext cx="3200399" cy="3049586"/>
          </a:xfrm>
          <a:prstGeom prst="rect">
            <a:avLst/>
          </a:prstGeom>
          <a:solidFill>
            <a:srgbClr val="FFC000"/>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600" u="sng">
                <a:solidFill>
                  <a:schemeClr val="dk1"/>
                </a:solidFill>
                <a:latin typeface="Calibri"/>
                <a:ea typeface="Calibri"/>
                <a:cs typeface="Calibri"/>
                <a:sym typeface="Calibri"/>
              </a:rPr>
              <a:t>Updated Worldwide Production Volumes (excluding plants)</a:t>
            </a:r>
          </a:p>
          <a:p>
            <a:pPr indent="0" lvl="0" marL="0" marR="0" rtl="0" algn="l">
              <a:lnSpc>
                <a:spcPct val="100000"/>
              </a:lnSpc>
              <a:spcBef>
                <a:spcPts val="0"/>
              </a:spcBef>
              <a:spcAft>
                <a:spcPts val="0"/>
              </a:spcAft>
              <a:buClr>
                <a:schemeClr val="dk1"/>
              </a:buClr>
              <a:buFont typeface="Times New Roman"/>
              <a:buNone/>
            </a:pPr>
            <a:r>
              <a:t/>
            </a:r>
            <a:endParaRPr b="0" i="0" sz="14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i="0" lang="en-US" sz="1400" u="none">
                <a:solidFill>
                  <a:schemeClr val="dk1"/>
                </a:solidFill>
                <a:latin typeface="Calibri"/>
                <a:ea typeface="Calibri"/>
                <a:cs typeface="Calibri"/>
                <a:sym typeface="Calibri"/>
              </a:rPr>
              <a:t>2004		</a:t>
            </a:r>
          </a:p>
          <a:p>
            <a:pPr indent="0" lvl="0" marL="0" marR="0" rtl="0" algn="l">
              <a:lnSpc>
                <a:spcPct val="100000"/>
              </a:lnSpc>
              <a:spcBef>
                <a:spcPts val="0"/>
              </a:spcBef>
              <a:spcAft>
                <a:spcPts val="0"/>
              </a:spcAft>
              <a:buClr>
                <a:schemeClr val="dk1"/>
              </a:buClr>
              <a:buSzPct val="100000"/>
              <a:buFont typeface="Arial"/>
              <a:buChar char="•"/>
            </a:pPr>
            <a:r>
              <a:rPr b="0" i="0" lang="en-US" sz="1400" u="none">
                <a:solidFill>
                  <a:schemeClr val="dk1"/>
                </a:solidFill>
                <a:latin typeface="Calibri"/>
                <a:ea typeface="Calibri"/>
                <a:cs typeface="Calibri"/>
                <a:sym typeface="Calibri"/>
              </a:rPr>
              <a:t>Aquaculture: 	45.5 million mt</a:t>
            </a:r>
          </a:p>
          <a:p>
            <a:pPr indent="0" lvl="0" marL="0" marR="0" rtl="0" algn="l">
              <a:lnSpc>
                <a:spcPct val="100000"/>
              </a:lnSpc>
              <a:spcBef>
                <a:spcPts val="0"/>
              </a:spcBef>
              <a:spcAft>
                <a:spcPts val="0"/>
              </a:spcAft>
              <a:buClr>
                <a:schemeClr val="dk1"/>
              </a:buClr>
              <a:buSzPct val="100000"/>
              <a:buFont typeface="Arial"/>
              <a:buChar char="•"/>
            </a:pPr>
            <a:r>
              <a:rPr b="0" i="0" lang="en-US" sz="1400" u="none">
                <a:solidFill>
                  <a:schemeClr val="dk1"/>
                </a:solidFill>
                <a:latin typeface="Calibri"/>
                <a:ea typeface="Calibri"/>
                <a:cs typeface="Calibri"/>
                <a:sym typeface="Calibri"/>
              </a:rPr>
              <a:t>Capture fisheries:	95 million mt</a:t>
            </a:r>
          </a:p>
          <a:p>
            <a:pPr indent="0" lvl="0" marL="0" marR="0" rtl="0" algn="l">
              <a:lnSpc>
                <a:spcPct val="100000"/>
              </a:lnSpc>
              <a:spcBef>
                <a:spcPts val="0"/>
              </a:spcBef>
              <a:spcAft>
                <a:spcPts val="0"/>
              </a:spcAft>
              <a:buClr>
                <a:schemeClr val="dk1"/>
              </a:buClr>
              <a:buFont typeface="Times New Roman"/>
              <a:buNone/>
            </a:pPr>
            <a:r>
              <a:t/>
            </a:r>
            <a:endParaRPr b="0" i="1" sz="11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i="1" lang="en-US" sz="1100" u="none">
                <a:solidFill>
                  <a:schemeClr val="dk1"/>
                </a:solidFill>
                <a:latin typeface="Calibri"/>
                <a:ea typeface="Calibri"/>
                <a:cs typeface="Calibri"/>
                <a:sym typeface="Calibri"/>
              </a:rPr>
              <a:t>Reference</a:t>
            </a:r>
            <a:r>
              <a:rPr b="0" i="0" lang="en-US" sz="1100" u="none">
                <a:solidFill>
                  <a:schemeClr val="dk1"/>
                </a:solidFill>
                <a:latin typeface="Calibri"/>
                <a:ea typeface="Calibri"/>
                <a:cs typeface="Calibri"/>
                <a:sym typeface="Calibri"/>
              </a:rPr>
              <a:t>:  Food and Agriculture Organization of the United Nations. 2007. The State of the World Fisheries and Aquaculture – 2006. </a:t>
            </a:r>
          </a:p>
          <a:p>
            <a:pPr indent="0" lvl="0" marL="0" marR="0" rtl="0" algn="l">
              <a:lnSpc>
                <a:spcPct val="100000"/>
              </a:lnSpc>
              <a:spcBef>
                <a:spcPts val="0"/>
              </a:spcBef>
              <a:spcAft>
                <a:spcPts val="0"/>
              </a:spcAft>
              <a:buClr>
                <a:schemeClr val="dk1"/>
              </a:buClr>
              <a:buFont typeface="Times New Roman"/>
              <a:buNone/>
            </a:pPr>
            <a:r>
              <a:t/>
            </a:r>
            <a:endParaRPr b="0" i="0" sz="11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i="0" lang="en-US" sz="1400" u="none">
                <a:solidFill>
                  <a:schemeClr val="dk1"/>
                </a:solidFill>
                <a:latin typeface="Calibri"/>
                <a:ea typeface="Calibri"/>
                <a:cs typeface="Calibri"/>
                <a:sym typeface="Calibri"/>
              </a:rPr>
              <a:t>2006 (see next slide for reference)</a:t>
            </a:r>
          </a:p>
          <a:p>
            <a:pPr indent="0" lvl="0" marL="0" marR="0" rtl="0" algn="l">
              <a:lnSpc>
                <a:spcPct val="100000"/>
              </a:lnSpc>
              <a:spcBef>
                <a:spcPts val="0"/>
              </a:spcBef>
              <a:spcAft>
                <a:spcPts val="0"/>
              </a:spcAft>
              <a:buClr>
                <a:schemeClr val="dk1"/>
              </a:buClr>
              <a:buSzPct val="100000"/>
              <a:buFont typeface="Arial"/>
              <a:buChar char="•"/>
            </a:pPr>
            <a:r>
              <a:rPr b="0" i="0" lang="en-US" sz="1400" u="none">
                <a:solidFill>
                  <a:schemeClr val="dk1"/>
                </a:solidFill>
                <a:latin typeface="Calibri"/>
                <a:ea typeface="Calibri"/>
                <a:cs typeface="Calibri"/>
                <a:sym typeface="Calibri"/>
              </a:rPr>
              <a:t>Aquaculture: 	51.6 million mt</a:t>
            </a:r>
          </a:p>
          <a:p>
            <a:pPr indent="0" lvl="0" marL="0" marR="0" rtl="0" algn="l">
              <a:lnSpc>
                <a:spcPct val="100000"/>
              </a:lnSpc>
              <a:spcBef>
                <a:spcPts val="0"/>
              </a:spcBef>
              <a:spcAft>
                <a:spcPts val="0"/>
              </a:spcAft>
              <a:buClr>
                <a:schemeClr val="dk1"/>
              </a:buClr>
              <a:buSzPct val="100000"/>
              <a:buFont typeface="Arial"/>
              <a:buChar char="•"/>
            </a:pPr>
            <a:r>
              <a:rPr b="0" i="0" lang="en-US" sz="1400" u="none">
                <a:solidFill>
                  <a:schemeClr val="dk1"/>
                </a:solidFill>
                <a:latin typeface="Calibri"/>
                <a:ea typeface="Calibri"/>
                <a:cs typeface="Calibri"/>
                <a:sym typeface="Calibri"/>
              </a:rPr>
              <a:t>Capture fisheries:	92.0 million mt</a:t>
            </a:r>
          </a:p>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pic>
        <p:nvPicPr>
          <p:cNvPr descr="Aquaculture0001" id="114" name="Shape 114"/>
          <p:cNvPicPr preferRelativeResize="0"/>
          <p:nvPr/>
        </p:nvPicPr>
        <p:blipFill rotWithShape="1">
          <a:blip r:embed="rId4">
            <a:alphaModFix/>
          </a:blip>
          <a:srcRect b="0" l="0" r="2816" t="0"/>
          <a:stretch/>
        </p:blipFill>
        <p:spPr>
          <a:xfrm>
            <a:off x="152400" y="776287"/>
            <a:ext cx="5257799" cy="2439986"/>
          </a:xfrm>
          <a:prstGeom prst="rect">
            <a:avLst/>
          </a:prstGeom>
          <a:noFill/>
          <a:ln>
            <a:noFill/>
          </a:ln>
        </p:spPr>
      </p:pic>
      <p:sp>
        <p:nvSpPr>
          <p:cNvPr id="115" name="Shape 115"/>
          <p:cNvSpPr/>
          <p:nvPr/>
        </p:nvSpPr>
        <p:spPr>
          <a:xfrm>
            <a:off x="2903536" y="4448175"/>
            <a:ext cx="533399" cy="152399"/>
          </a:xfrm>
          <a:prstGeom prst="ellipse">
            <a:avLst/>
          </a:prstGeom>
          <a:noFill/>
          <a:ln cap="flat" cmpd="sng" w="9525">
            <a:solidFill>
              <a:srgbClr val="FF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16" name="Shape 116"/>
          <p:cNvSpPr/>
          <p:nvPr/>
        </p:nvSpPr>
        <p:spPr>
          <a:xfrm>
            <a:off x="2903536" y="4152900"/>
            <a:ext cx="533399" cy="152399"/>
          </a:xfrm>
          <a:prstGeom prst="ellipse">
            <a:avLst/>
          </a:prstGeom>
          <a:noFill/>
          <a:ln cap="flat" cmpd="sng" w="9525">
            <a:solidFill>
              <a:srgbClr val="FF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17" name="Shape 117"/>
          <p:cNvSpPr txBox="1"/>
          <p:nvPr/>
        </p:nvSpPr>
        <p:spPr>
          <a:xfrm>
            <a:off x="5486400" y="4800600"/>
            <a:ext cx="3581399" cy="1816099"/>
          </a:xfrm>
          <a:prstGeom prst="rect">
            <a:avLst/>
          </a:prstGeom>
          <a:solidFill>
            <a:srgbClr val="FFC000"/>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400" u="none">
                <a:solidFill>
                  <a:schemeClr val="dk1"/>
                </a:solidFill>
                <a:latin typeface="Calibri"/>
                <a:ea typeface="Calibri"/>
                <a:cs typeface="Calibri"/>
                <a:sym typeface="Calibri"/>
              </a:rPr>
              <a:t>Worldwide animal aquaculture as percent of total animal production volume (capture fisheries + aquaculture)</a:t>
            </a:r>
          </a:p>
          <a:p>
            <a:pPr indent="0" lvl="0" marL="0" marR="0" rtl="0" algn="l">
              <a:lnSpc>
                <a:spcPct val="100000"/>
              </a:lnSpc>
              <a:spcBef>
                <a:spcPts val="0"/>
              </a:spcBef>
              <a:spcAft>
                <a:spcPts val="0"/>
              </a:spcAft>
              <a:buClr>
                <a:schemeClr val="dk1"/>
              </a:buClr>
              <a:buFont typeface="Times New Roman"/>
              <a:buNone/>
            </a:pPr>
            <a:r>
              <a:t/>
            </a:r>
            <a:endParaRPr b="0" i="0" sz="14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i="0" lang="en-US" sz="1400" u="none">
                <a:solidFill>
                  <a:schemeClr val="dk1"/>
                </a:solidFill>
                <a:latin typeface="Calibri"/>
                <a:ea typeface="Calibri"/>
                <a:cs typeface="Calibri"/>
                <a:sym typeface="Calibri"/>
              </a:rPr>
              <a:t>1990:	13.3%	</a:t>
            </a:r>
          </a:p>
          <a:p>
            <a:pPr indent="0" lvl="0" marL="0" marR="0" rtl="0" algn="l">
              <a:lnSpc>
                <a:spcPct val="100000"/>
              </a:lnSpc>
              <a:spcBef>
                <a:spcPts val="0"/>
              </a:spcBef>
              <a:spcAft>
                <a:spcPts val="0"/>
              </a:spcAft>
              <a:buClr>
                <a:schemeClr val="dk1"/>
              </a:buClr>
              <a:buSzPct val="25000"/>
              <a:buFont typeface="Calibri"/>
              <a:buNone/>
            </a:pPr>
            <a:r>
              <a:rPr b="0" i="0" lang="en-US" sz="1400" u="none">
                <a:solidFill>
                  <a:schemeClr val="dk1"/>
                </a:solidFill>
                <a:latin typeface="Calibri"/>
                <a:ea typeface="Calibri"/>
                <a:cs typeface="Calibri"/>
                <a:sym typeface="Calibri"/>
              </a:rPr>
              <a:t>1999 : 	26.4% </a:t>
            </a:r>
          </a:p>
          <a:p>
            <a:pPr indent="0" lvl="0" marL="0" marR="0" rtl="0" algn="l">
              <a:lnSpc>
                <a:spcPct val="100000"/>
              </a:lnSpc>
              <a:spcBef>
                <a:spcPts val="0"/>
              </a:spcBef>
              <a:spcAft>
                <a:spcPts val="0"/>
              </a:spcAft>
              <a:buClr>
                <a:schemeClr val="dk1"/>
              </a:buClr>
              <a:buSzPct val="25000"/>
              <a:buFont typeface="Calibri"/>
              <a:buNone/>
            </a:pPr>
            <a:r>
              <a:rPr b="0" i="0" lang="en-US" sz="1400" u="none">
                <a:solidFill>
                  <a:schemeClr val="dk1"/>
                </a:solidFill>
                <a:latin typeface="Calibri"/>
                <a:ea typeface="Calibri"/>
                <a:cs typeface="Calibri"/>
                <a:sym typeface="Calibri"/>
              </a:rPr>
              <a:t>2004:	32.4%</a:t>
            </a:r>
          </a:p>
          <a:p>
            <a:pPr indent="0" lvl="0" marL="0" marR="0" rtl="0" algn="l">
              <a:lnSpc>
                <a:spcPct val="100000"/>
              </a:lnSpc>
              <a:spcBef>
                <a:spcPts val="0"/>
              </a:spcBef>
              <a:spcAft>
                <a:spcPts val="0"/>
              </a:spcAft>
              <a:buClr>
                <a:schemeClr val="dk1"/>
              </a:buClr>
              <a:buSzPct val="25000"/>
              <a:buFont typeface="Calibri"/>
              <a:buNone/>
            </a:pPr>
            <a:r>
              <a:rPr b="0" i="0" lang="en-US" sz="1400" u="none">
                <a:solidFill>
                  <a:schemeClr val="dk1"/>
                </a:solidFill>
                <a:latin typeface="Calibri"/>
                <a:ea typeface="Calibri"/>
                <a:cs typeface="Calibri"/>
                <a:sym typeface="Calibri"/>
              </a:rPr>
              <a:t>2006:	36.0%</a:t>
            </a:r>
          </a:p>
        </p:txBody>
      </p:sp>
      <p:sp>
        <p:nvSpPr>
          <p:cNvPr id="118" name="Shape 118"/>
          <p:cNvSpPr/>
          <p:nvPr/>
        </p:nvSpPr>
        <p:spPr>
          <a:xfrm>
            <a:off x="3713162" y="4457700"/>
            <a:ext cx="533399" cy="152399"/>
          </a:xfrm>
          <a:prstGeom prst="ellipse">
            <a:avLst/>
          </a:prstGeom>
          <a:noFill/>
          <a:ln cap="flat" cmpd="sng" w="9525">
            <a:solidFill>
              <a:srgbClr val="FF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19" name="Shape 119"/>
          <p:cNvSpPr/>
          <p:nvPr/>
        </p:nvSpPr>
        <p:spPr>
          <a:xfrm>
            <a:off x="3713162" y="4162425"/>
            <a:ext cx="533399" cy="152399"/>
          </a:xfrm>
          <a:prstGeom prst="ellipse">
            <a:avLst/>
          </a:prstGeom>
          <a:noFill/>
          <a:ln cap="flat" cmpd="sng" w="9525">
            <a:solidFill>
              <a:srgbClr val="FF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3" name="Shape 123"/>
        <p:cNvGrpSpPr/>
        <p:nvPr/>
      </p:nvGrpSpPr>
      <p:grpSpPr>
        <a:xfrm>
          <a:off x="0" y="0"/>
          <a:ext cx="0" cy="0"/>
          <a:chOff x="0" y="0"/>
          <a:chExt cx="0" cy="0"/>
        </a:xfrm>
      </p:grpSpPr>
      <p:pic>
        <p:nvPicPr>
          <p:cNvPr id="124" name="Shape 124"/>
          <p:cNvPicPr preferRelativeResize="0"/>
          <p:nvPr/>
        </p:nvPicPr>
        <p:blipFill rotWithShape="1">
          <a:blip r:embed="rId3">
            <a:alphaModFix/>
          </a:blip>
          <a:srcRect b="1388" l="11532" r="17828" t="0"/>
          <a:stretch/>
        </p:blipFill>
        <p:spPr>
          <a:xfrm>
            <a:off x="533400" y="304800"/>
            <a:ext cx="4418012" cy="6400799"/>
          </a:xfrm>
          <a:prstGeom prst="rect">
            <a:avLst/>
          </a:prstGeom>
          <a:noFill/>
          <a:ln>
            <a:noFill/>
          </a:ln>
        </p:spPr>
      </p:pic>
      <p:sp>
        <p:nvSpPr>
          <p:cNvPr id="125" name="Shape 125"/>
          <p:cNvSpPr txBox="1"/>
          <p:nvPr/>
        </p:nvSpPr>
        <p:spPr>
          <a:xfrm>
            <a:off x="5105400" y="762000"/>
            <a:ext cx="3505200" cy="16922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a:solidFill>
                  <a:schemeClr val="dk1"/>
                </a:solidFill>
                <a:latin typeface="Arial"/>
                <a:ea typeface="Arial"/>
                <a:cs typeface="Arial"/>
                <a:sym typeface="Arial"/>
              </a:rPr>
              <a:t>Unlike worldwide values, total and relative fish production from capture fisheries and aquaculture has remained relatively steady in the United States over the last years. </a:t>
            </a:r>
          </a:p>
          <a:p>
            <a:pPr indent="0" lvl="0" marL="0" marR="0" rtl="0" algn="l">
              <a:lnSpc>
                <a:spcPct val="100000"/>
              </a:lnSpc>
              <a:spcBef>
                <a:spcPts val="0"/>
              </a:spcBef>
              <a:spcAft>
                <a:spcPts val="0"/>
              </a:spcAft>
              <a:buClr>
                <a:schemeClr val="dk1"/>
              </a:buClr>
              <a:buFont typeface="Times New Roman"/>
              <a:buNone/>
            </a:pPr>
            <a:r>
              <a:t/>
            </a:r>
            <a:endParaRPr b="0" i="0" sz="12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200" u="none">
                <a:solidFill>
                  <a:schemeClr val="dk1"/>
                </a:solidFill>
                <a:latin typeface="Arial"/>
                <a:ea typeface="Arial"/>
                <a:cs typeface="Arial"/>
                <a:sym typeface="Arial"/>
              </a:rPr>
              <a:t>(Note: 1 metric ton = 2205 pounds)</a:t>
            </a:r>
          </a:p>
        </p:txBody>
      </p:sp>
      <p:sp>
        <p:nvSpPr>
          <p:cNvPr id="126" name="Shape 126"/>
          <p:cNvSpPr txBox="1"/>
          <p:nvPr/>
        </p:nvSpPr>
        <p:spPr>
          <a:xfrm>
            <a:off x="5257800" y="2514600"/>
            <a:ext cx="3429000" cy="3200399"/>
          </a:xfrm>
          <a:prstGeom prst="rect">
            <a:avLst/>
          </a:prstGeom>
          <a:solidFill>
            <a:srgbClr val="FFC000"/>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600" u="sng">
                <a:solidFill>
                  <a:schemeClr val="dk1"/>
                </a:solidFill>
                <a:latin typeface="Calibri"/>
                <a:ea typeface="Calibri"/>
                <a:cs typeface="Calibri"/>
                <a:sym typeface="Calibri"/>
              </a:rPr>
              <a:t>2006 Production in USA (excluding plants)</a:t>
            </a:r>
          </a:p>
          <a:p>
            <a:pPr indent="0" lvl="0" marL="0" marR="0" rtl="0" algn="l">
              <a:lnSpc>
                <a:spcPct val="100000"/>
              </a:lnSpc>
              <a:spcBef>
                <a:spcPts val="0"/>
              </a:spcBef>
              <a:spcAft>
                <a:spcPts val="0"/>
              </a:spcAft>
              <a:buClr>
                <a:schemeClr val="dk1"/>
              </a:buClr>
              <a:buSzPct val="25000"/>
              <a:buFont typeface="Calibri"/>
              <a:buNone/>
            </a:pPr>
            <a:r>
              <a:rPr b="0" i="0" lang="en-US" sz="1400" u="none">
                <a:solidFill>
                  <a:schemeClr val="dk1"/>
                </a:solidFill>
                <a:latin typeface="Calibri"/>
                <a:ea typeface="Calibri"/>
                <a:cs typeface="Calibri"/>
                <a:sym typeface="Calibri"/>
              </a:rPr>
              <a:t>		</a:t>
            </a:r>
          </a:p>
          <a:p>
            <a:pPr indent="0" lvl="0" marL="0" marR="0" rtl="0" algn="l">
              <a:lnSpc>
                <a:spcPct val="100000"/>
              </a:lnSpc>
              <a:spcBef>
                <a:spcPts val="0"/>
              </a:spcBef>
              <a:spcAft>
                <a:spcPts val="0"/>
              </a:spcAft>
              <a:buClr>
                <a:schemeClr val="dk1"/>
              </a:buClr>
              <a:buSzPct val="100000"/>
              <a:buFont typeface="Arial"/>
              <a:buChar char="•"/>
            </a:pPr>
            <a:r>
              <a:rPr b="0" i="0" lang="en-US" sz="1400" u="none">
                <a:solidFill>
                  <a:schemeClr val="dk1"/>
                </a:solidFill>
                <a:latin typeface="Calibri"/>
                <a:ea typeface="Calibri"/>
                <a:cs typeface="Calibri"/>
                <a:sym typeface="Calibri"/>
              </a:rPr>
              <a:t>Aquaculture: 	0.47 million mt</a:t>
            </a:r>
          </a:p>
          <a:p>
            <a:pPr indent="0" lvl="0" marL="0" marR="0" rtl="0" algn="l">
              <a:lnSpc>
                <a:spcPct val="100000"/>
              </a:lnSpc>
              <a:spcBef>
                <a:spcPts val="0"/>
              </a:spcBef>
              <a:spcAft>
                <a:spcPts val="0"/>
              </a:spcAft>
              <a:buClr>
                <a:schemeClr val="dk1"/>
              </a:buClr>
              <a:buSzPct val="100000"/>
              <a:buFont typeface="Arial"/>
              <a:buChar char="•"/>
            </a:pPr>
            <a:r>
              <a:rPr b="0" i="0" lang="en-US" sz="1400" u="none">
                <a:solidFill>
                  <a:schemeClr val="dk1"/>
                </a:solidFill>
                <a:latin typeface="Calibri"/>
                <a:ea typeface="Calibri"/>
                <a:cs typeface="Calibri"/>
                <a:sym typeface="Calibri"/>
              </a:rPr>
              <a:t>Capture fisheries:	4.86 million mt</a:t>
            </a:r>
          </a:p>
          <a:p>
            <a:pPr indent="0" lvl="0" marL="0" marR="0" rtl="0" algn="l">
              <a:lnSpc>
                <a:spcPct val="100000"/>
              </a:lnSpc>
              <a:spcBef>
                <a:spcPts val="0"/>
              </a:spcBef>
              <a:spcAft>
                <a:spcPts val="0"/>
              </a:spcAft>
              <a:buClr>
                <a:schemeClr val="dk1"/>
              </a:buClr>
              <a:buFont typeface="Arial"/>
              <a:buNone/>
            </a:pPr>
            <a:r>
              <a:t/>
            </a:r>
            <a:endParaRPr b="0" i="0" sz="14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100000"/>
              <a:buFont typeface="Arial"/>
              <a:buChar char="•"/>
            </a:pPr>
            <a:r>
              <a:rPr b="0" i="0" lang="en-US" sz="1400" u="none">
                <a:solidFill>
                  <a:schemeClr val="dk1"/>
                </a:solidFill>
                <a:latin typeface="Calibri"/>
                <a:ea typeface="Calibri"/>
                <a:cs typeface="Calibri"/>
                <a:sym typeface="Calibri"/>
              </a:rPr>
              <a:t>2006 aquaculture production as percent of total volume:  8.7%</a:t>
            </a:r>
          </a:p>
          <a:p>
            <a:pPr indent="0" lvl="0" marL="0" marR="0" rtl="0" algn="l">
              <a:lnSpc>
                <a:spcPct val="100000"/>
              </a:lnSpc>
              <a:spcBef>
                <a:spcPts val="0"/>
              </a:spcBef>
              <a:spcAft>
                <a:spcPts val="0"/>
              </a:spcAft>
              <a:buClr>
                <a:schemeClr val="dk1"/>
              </a:buClr>
              <a:buSzPct val="25000"/>
              <a:buFont typeface="Calibri"/>
              <a:buNone/>
            </a:pPr>
            <a:r>
              <a:rPr b="0" i="0" lang="en-US" sz="1400" u="none">
                <a:solidFill>
                  <a:schemeClr val="dk1"/>
                </a:solidFill>
                <a:latin typeface="Calibri"/>
                <a:ea typeface="Calibri"/>
                <a:cs typeface="Calibri"/>
                <a:sym typeface="Calibri"/>
              </a:rPr>
              <a:t>	(compared to 36% worldwide and 66.8% in China; see previous slide and reference below)</a:t>
            </a:r>
          </a:p>
          <a:p>
            <a:pPr indent="0" lvl="0" marL="0" marR="0" rtl="0" algn="l">
              <a:lnSpc>
                <a:spcPct val="100000"/>
              </a:lnSpc>
              <a:spcBef>
                <a:spcPts val="0"/>
              </a:spcBef>
              <a:spcAft>
                <a:spcPts val="0"/>
              </a:spcAft>
              <a:buClr>
                <a:schemeClr val="dk1"/>
              </a:buClr>
              <a:buFont typeface="Times New Roman"/>
              <a:buNone/>
            </a:pPr>
            <a:r>
              <a:t/>
            </a:r>
            <a:endParaRPr b="0" i="0" sz="14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i="1" lang="en-US" sz="1100" u="none">
                <a:solidFill>
                  <a:schemeClr val="dk1"/>
                </a:solidFill>
                <a:latin typeface="Calibri"/>
                <a:ea typeface="Calibri"/>
                <a:cs typeface="Calibri"/>
                <a:sym typeface="Calibri"/>
              </a:rPr>
              <a:t>*Reference for all notes on this slide:  </a:t>
            </a:r>
            <a:r>
              <a:rPr b="0" i="0" lang="en-US" sz="1100" u="none">
                <a:solidFill>
                  <a:schemeClr val="dk1"/>
                </a:solidFill>
                <a:latin typeface="Calibri"/>
                <a:ea typeface="Calibri"/>
                <a:cs typeface="Calibri"/>
                <a:sym typeface="Calibri"/>
              </a:rPr>
              <a:t>NOAA Fisheries. 2008. Fisheries of the United States - 2007. Current Fishery Statistics No. 2007. </a:t>
            </a:r>
          </a:p>
        </p:txBody>
      </p:sp>
      <p:sp>
        <p:nvSpPr>
          <p:cNvPr id="127" name="Shape 127"/>
          <p:cNvSpPr txBox="1"/>
          <p:nvPr/>
        </p:nvSpPr>
        <p:spPr>
          <a:xfrm>
            <a:off x="5334000" y="5791200"/>
            <a:ext cx="2895600" cy="9540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a:solidFill>
                  <a:schemeClr val="dk1"/>
                </a:solidFill>
                <a:latin typeface="Arial"/>
                <a:ea typeface="Arial"/>
                <a:cs typeface="Arial"/>
                <a:sym typeface="Arial"/>
              </a:rPr>
              <a:t>In 2006 and 2007, total fish production value in the USA was estimated at a little over $5 billion per year.</a:t>
            </a:r>
          </a:p>
        </p:txBody>
      </p:sp>
      <p:cxnSp>
        <p:nvCxnSpPr>
          <p:cNvPr id="128" name="Shape 128"/>
          <p:cNvCxnSpPr/>
          <p:nvPr/>
        </p:nvCxnSpPr>
        <p:spPr>
          <a:xfrm rot="10800000">
            <a:off x="4495800" y="6172200"/>
            <a:ext cx="838199" cy="96836"/>
          </a:xfrm>
          <a:prstGeom prst="straightConnector1">
            <a:avLst/>
          </a:prstGeom>
          <a:noFill/>
          <a:ln cap="flat" cmpd="sng" w="19050">
            <a:solidFill>
              <a:srgbClr val="FF0000"/>
            </a:solidFill>
            <a:prstDash val="solid"/>
            <a:miter/>
            <a:headEnd len="med" w="med" type="none"/>
            <a:tailEnd len="lg" w="lg"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2" name="Shape 132"/>
        <p:cNvGrpSpPr/>
        <p:nvPr/>
      </p:nvGrpSpPr>
      <p:grpSpPr>
        <a:xfrm>
          <a:off x="0" y="0"/>
          <a:ext cx="0" cy="0"/>
          <a:chOff x="0" y="0"/>
          <a:chExt cx="0" cy="0"/>
        </a:xfrm>
      </p:grpSpPr>
      <p:sp>
        <p:nvSpPr>
          <p:cNvPr id="133" name="Shape 133"/>
          <p:cNvSpPr txBox="1"/>
          <p:nvPr/>
        </p:nvSpPr>
        <p:spPr>
          <a:xfrm>
            <a:off x="1066800" y="349250"/>
            <a:ext cx="6858000" cy="641350"/>
          </a:xfrm>
          <a:prstGeom prst="rect">
            <a:avLst/>
          </a:prstGeom>
          <a:noFill/>
          <a:ln>
            <a:noFill/>
          </a:ln>
        </p:spPr>
        <p:txBody>
          <a:bodyPr anchorCtr="0" anchor="t" bIns="45700" lIns="91425" rIns="91425" tIns="45700">
            <a:noAutofit/>
          </a:bodyPr>
          <a:lstStyle/>
          <a:p>
            <a:pPr indent="-457200" lvl="0" marL="457200" marR="0" rtl="0" algn="ctr">
              <a:lnSpc>
                <a:spcPct val="100000"/>
              </a:lnSpc>
              <a:spcBef>
                <a:spcPts val="0"/>
              </a:spcBef>
              <a:spcAft>
                <a:spcPts val="0"/>
              </a:spcAft>
              <a:buClr>
                <a:schemeClr val="dk1"/>
              </a:buClr>
              <a:buSzPct val="25000"/>
              <a:buFont typeface="Arial"/>
              <a:buNone/>
            </a:pPr>
            <a:r>
              <a:rPr b="1" i="0" lang="en-US" sz="3600" u="none">
                <a:solidFill>
                  <a:schemeClr val="dk1"/>
                </a:solidFill>
                <a:latin typeface="Arial"/>
                <a:ea typeface="Arial"/>
                <a:cs typeface="Arial"/>
                <a:sym typeface="Arial"/>
              </a:rPr>
              <a:t>Introduction to Aquaculture</a:t>
            </a:r>
            <a:r>
              <a:rPr b="0" i="0" lang="en-US" sz="3600" u="none">
                <a:solidFill>
                  <a:schemeClr val="dk1"/>
                </a:solidFill>
                <a:latin typeface="Arial"/>
                <a:ea typeface="Arial"/>
                <a:cs typeface="Arial"/>
                <a:sym typeface="Arial"/>
              </a:rPr>
              <a:t> </a:t>
            </a:r>
          </a:p>
        </p:txBody>
      </p:sp>
      <p:sp>
        <p:nvSpPr>
          <p:cNvPr id="134" name="Shape 134"/>
          <p:cNvSpPr txBox="1"/>
          <p:nvPr/>
        </p:nvSpPr>
        <p:spPr>
          <a:xfrm>
            <a:off x="685800" y="1143000"/>
            <a:ext cx="7619999" cy="4724400"/>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25000"/>
              <a:buFont typeface="Arial"/>
              <a:buNone/>
            </a:pPr>
            <a:r>
              <a:rPr b="1" i="0" lang="en-US" sz="2400" u="none">
                <a:solidFill>
                  <a:schemeClr val="dk1"/>
                </a:solidFill>
                <a:latin typeface="Arial"/>
                <a:ea typeface="Arial"/>
                <a:cs typeface="Arial"/>
                <a:sym typeface="Arial"/>
              </a:rPr>
              <a:t>Origins of Aquaculture</a:t>
            </a:r>
          </a:p>
          <a:p>
            <a:pPr indent="-457200" lvl="0" marL="457200" marR="0" rtl="0" algn="l">
              <a:lnSpc>
                <a:spcPct val="100000"/>
              </a:lnSpc>
              <a:spcBef>
                <a:spcPts val="0"/>
              </a:spcBef>
              <a:spcAft>
                <a:spcPts val="0"/>
              </a:spcAft>
              <a:buClr>
                <a:schemeClr val="dk1"/>
              </a:buClr>
              <a:buSzPct val="100000"/>
              <a:buFont typeface="Arial"/>
              <a:buChar char="•"/>
            </a:pPr>
            <a:r>
              <a:rPr b="0" i="0" lang="en-US" sz="2000" u="none">
                <a:solidFill>
                  <a:schemeClr val="dk1"/>
                </a:solidFill>
                <a:latin typeface="Arial"/>
                <a:ea typeface="Arial"/>
                <a:cs typeface="Arial"/>
                <a:sym typeface="Arial"/>
              </a:rPr>
              <a:t>Agriculture first practiced in the Middle East about 10,000 years ago (wheat and barley).</a:t>
            </a:r>
          </a:p>
          <a:p>
            <a:pPr indent="-457200" lvl="0" marL="457200" marR="0" rtl="0" algn="l">
              <a:lnSpc>
                <a:spcPct val="100000"/>
              </a:lnSpc>
              <a:spcBef>
                <a:spcPts val="0"/>
              </a:spcBef>
              <a:spcAft>
                <a:spcPts val="0"/>
              </a:spcAft>
              <a:buClr>
                <a:schemeClr val="dk1"/>
              </a:buClr>
              <a:buSzPct val="100000"/>
              <a:buFont typeface="Arial"/>
              <a:buChar char="•"/>
            </a:pPr>
            <a:r>
              <a:rPr b="0" i="0" lang="en-US" sz="2000" u="none">
                <a:solidFill>
                  <a:schemeClr val="dk1"/>
                </a:solidFill>
                <a:latin typeface="Arial"/>
                <a:ea typeface="Arial"/>
                <a:cs typeface="Arial"/>
                <a:sym typeface="Arial"/>
              </a:rPr>
              <a:t>Aquaculture developed thousands of years later in China, about 3500 BC.  Common carp may have been first fish species cultured.  First aquaculture text written in China about 500 BC (Fan Lei). </a:t>
            </a:r>
          </a:p>
          <a:p>
            <a:pPr indent="-457200" lvl="0" marL="457200" marR="0" rtl="0" algn="l">
              <a:lnSpc>
                <a:spcPct val="100000"/>
              </a:lnSpc>
              <a:spcBef>
                <a:spcPts val="0"/>
              </a:spcBef>
              <a:spcAft>
                <a:spcPts val="0"/>
              </a:spcAft>
              <a:buClr>
                <a:schemeClr val="dk1"/>
              </a:buClr>
              <a:buSzPct val="100000"/>
              <a:buFont typeface="Arial"/>
              <a:buChar char="•"/>
            </a:pPr>
            <a:r>
              <a:rPr b="0" i="0" lang="en-US" sz="2000" u="none">
                <a:solidFill>
                  <a:schemeClr val="dk1"/>
                </a:solidFill>
                <a:latin typeface="Arial"/>
                <a:ea typeface="Arial"/>
                <a:cs typeface="Arial"/>
                <a:sym typeface="Arial"/>
              </a:rPr>
              <a:t>Oysters were farmed in Japan about 2,000 BC.</a:t>
            </a:r>
          </a:p>
          <a:p>
            <a:pPr indent="-457200" lvl="0" marL="457200" marR="0" rtl="0" algn="l">
              <a:lnSpc>
                <a:spcPct val="100000"/>
              </a:lnSpc>
              <a:spcBef>
                <a:spcPts val="0"/>
              </a:spcBef>
              <a:spcAft>
                <a:spcPts val="0"/>
              </a:spcAft>
              <a:buClr>
                <a:schemeClr val="dk1"/>
              </a:buClr>
              <a:buSzPct val="100000"/>
              <a:buFont typeface="Arial"/>
              <a:buChar char="•"/>
            </a:pPr>
            <a:r>
              <a:rPr b="0" i="0" lang="en-US" sz="2000" u="none">
                <a:solidFill>
                  <a:schemeClr val="dk1"/>
                </a:solidFill>
                <a:latin typeface="Arial"/>
                <a:ea typeface="Arial"/>
                <a:cs typeface="Arial"/>
                <a:sym typeface="Arial"/>
              </a:rPr>
              <a:t>Aquaculture in Africa, Americas and Australia started only within the last several hundred years.</a:t>
            </a:r>
          </a:p>
          <a:p>
            <a:pPr indent="-457200" lvl="0" marL="457200" marR="0" rtl="0" algn="l">
              <a:lnSpc>
                <a:spcPct val="100000"/>
              </a:lnSpc>
              <a:spcBef>
                <a:spcPts val="0"/>
              </a:spcBef>
              <a:spcAft>
                <a:spcPts val="0"/>
              </a:spcAft>
              <a:buClr>
                <a:schemeClr val="dk1"/>
              </a:buClr>
              <a:buSzPct val="100000"/>
              <a:buFont typeface="Arial"/>
              <a:buChar char="•"/>
            </a:pPr>
            <a:r>
              <a:rPr b="0" i="0" lang="en-US" sz="2000" u="none">
                <a:solidFill>
                  <a:schemeClr val="dk1"/>
                </a:solidFill>
                <a:latin typeface="Arial"/>
                <a:ea typeface="Arial"/>
                <a:cs typeface="Arial"/>
                <a:sym typeface="Arial"/>
              </a:rPr>
              <a:t>Reason for late development of aquaculture compared to terrestrial agriculture: </a:t>
            </a:r>
          </a:p>
          <a:p>
            <a:pPr indent="-457200" lvl="0" marL="457200" marR="0" rtl="0" algn="l">
              <a:lnSpc>
                <a:spcPct val="100000"/>
              </a:lnSpc>
              <a:spcBef>
                <a:spcPts val="0"/>
              </a:spcBef>
              <a:spcAft>
                <a:spcPts val="0"/>
              </a:spcAft>
              <a:buClr>
                <a:schemeClr val="dk1"/>
              </a:buClr>
              <a:buSzPct val="25000"/>
              <a:buFont typeface="Arial"/>
              <a:buNone/>
            </a:pPr>
            <a:r>
              <a:rPr b="0" i="0" lang="en-US" sz="2000" u="none">
                <a:solidFill>
                  <a:schemeClr val="dk1"/>
                </a:solidFill>
                <a:latin typeface="Arial"/>
                <a:ea typeface="Arial"/>
                <a:cs typeface="Arial"/>
                <a:sym typeface="Arial"/>
              </a:rPr>
              <a:t>		interactions between environment and aquatic organisms 	are not as well understood as those between environment 	and terrestrial organisms.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8" name="Shape 138"/>
        <p:cNvGrpSpPr/>
        <p:nvPr/>
      </p:nvGrpSpPr>
      <p:grpSpPr>
        <a:xfrm>
          <a:off x="0" y="0"/>
          <a:ext cx="0" cy="0"/>
          <a:chOff x="0" y="0"/>
          <a:chExt cx="0" cy="0"/>
        </a:xfrm>
      </p:grpSpPr>
      <p:sp>
        <p:nvSpPr>
          <p:cNvPr id="139" name="Shape 139"/>
          <p:cNvSpPr txBox="1"/>
          <p:nvPr/>
        </p:nvSpPr>
        <p:spPr>
          <a:xfrm>
            <a:off x="1066800" y="349250"/>
            <a:ext cx="6858000" cy="641350"/>
          </a:xfrm>
          <a:prstGeom prst="rect">
            <a:avLst/>
          </a:prstGeom>
          <a:noFill/>
          <a:ln>
            <a:noFill/>
          </a:ln>
        </p:spPr>
        <p:txBody>
          <a:bodyPr anchorCtr="0" anchor="t" bIns="45700" lIns="91425" rIns="91425" tIns="45700">
            <a:noAutofit/>
          </a:bodyPr>
          <a:lstStyle/>
          <a:p>
            <a:pPr indent="-457200" lvl="0" marL="457200" marR="0" rtl="0" algn="ctr">
              <a:lnSpc>
                <a:spcPct val="100000"/>
              </a:lnSpc>
              <a:spcBef>
                <a:spcPts val="0"/>
              </a:spcBef>
              <a:spcAft>
                <a:spcPts val="0"/>
              </a:spcAft>
              <a:buClr>
                <a:schemeClr val="dk1"/>
              </a:buClr>
              <a:buSzPct val="25000"/>
              <a:buFont typeface="Arial"/>
              <a:buNone/>
            </a:pPr>
            <a:r>
              <a:rPr b="1" i="0" lang="en-US" sz="3600" u="none">
                <a:solidFill>
                  <a:schemeClr val="dk1"/>
                </a:solidFill>
                <a:latin typeface="Arial"/>
                <a:ea typeface="Arial"/>
                <a:cs typeface="Arial"/>
                <a:sym typeface="Arial"/>
              </a:rPr>
              <a:t>Introduction to Aquaculture</a:t>
            </a:r>
            <a:r>
              <a:rPr b="0" i="0" lang="en-US" sz="3600" u="none">
                <a:solidFill>
                  <a:schemeClr val="dk1"/>
                </a:solidFill>
                <a:latin typeface="Arial"/>
                <a:ea typeface="Arial"/>
                <a:cs typeface="Arial"/>
                <a:sym typeface="Arial"/>
              </a:rPr>
              <a:t> </a:t>
            </a:r>
          </a:p>
        </p:txBody>
      </p:sp>
      <p:sp>
        <p:nvSpPr>
          <p:cNvPr id="140" name="Shape 140"/>
          <p:cNvSpPr txBox="1"/>
          <p:nvPr/>
        </p:nvSpPr>
        <p:spPr>
          <a:xfrm>
            <a:off x="685800" y="1143000"/>
            <a:ext cx="8001000" cy="4432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a:solidFill>
                  <a:schemeClr val="dk1"/>
                </a:solidFill>
                <a:latin typeface="Arial"/>
                <a:ea typeface="Arial"/>
                <a:cs typeface="Arial"/>
                <a:sym typeface="Arial"/>
              </a:rPr>
              <a:t>Fish Culture in the U.S.</a:t>
            </a:r>
          </a:p>
          <a:p>
            <a:pPr indent="-34290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1853 - first artificial fertilization of brook trout eggs in Ohio</a:t>
            </a:r>
          </a:p>
          <a:p>
            <a:pPr indent="-34290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1870 - American Fish Culturists’ Association was founded - predecessor of American Fisheries Society, the country's oldest natural resource conservation organization </a:t>
            </a:r>
          </a:p>
          <a:p>
            <a:pPr indent="-34290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1871 - US Fish and Fisheries Commission - predecessor of US Fish and Wildlife Service, was established by U.S. Congress.  In addition to studies of the natural history of fishes, the Commission also started what is now known as the National Fish Hatchery System (Baird Hatchery in California was first).  Most controversial “success” story: the introduction of common carp in national waters in the late 1800’s </a:t>
            </a:r>
          </a:p>
          <a:p>
            <a:pPr indent="-342900" lvl="1" marL="457200" marR="0" rtl="0" algn="l">
              <a:lnSpc>
                <a:spcPct val="100000"/>
              </a:lnSpc>
              <a:spcBef>
                <a:spcPts val="0"/>
              </a:spcBef>
              <a:spcAft>
                <a:spcPts val="0"/>
              </a:spcAft>
              <a:buClr>
                <a:schemeClr val="dk1"/>
              </a:buClr>
              <a:buFont typeface="Times New Roman"/>
              <a:buNone/>
            </a:pPr>
            <a:r>
              <a:t/>
            </a:r>
            <a:endParaRPr b="0" i="0" sz="2000" u="none" cap="none" strike="noStrike">
              <a:solidFill>
                <a:schemeClr val="dk1"/>
              </a:solidFill>
              <a:latin typeface="Arial"/>
              <a:ea typeface="Arial"/>
              <a:cs typeface="Arial"/>
              <a:sym typeface="Arial"/>
            </a:endParaRPr>
          </a:p>
          <a:p>
            <a:pPr indent="-342900" lvl="1" marL="45720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For brief U.S. history, see </a:t>
            </a:r>
            <a:r>
              <a:rPr b="0" i="0" lang="en-US" sz="1800" u="sng" cap="none" strike="noStrike">
                <a:solidFill>
                  <a:schemeClr val="hlink"/>
                </a:solidFill>
                <a:latin typeface="Times New Roman"/>
                <a:ea typeface="Times New Roman"/>
                <a:cs typeface="Times New Roman"/>
                <a:sym typeface="Times New Roman"/>
                <a:hlinkClick r:id="rId3"/>
              </a:rPr>
              <a:t>http://www.nefsc.noaa.gov/history/</a:t>
            </a:r>
            <a:r>
              <a:rPr b="0" i="0" lang="en-US" sz="1800" u="none" cap="none" strike="noStrike">
                <a:solidFill>
                  <a:srgbClr val="2D2DB9"/>
                </a:solidFill>
                <a:latin typeface="Arial"/>
                <a:ea typeface="Arial"/>
                <a:cs typeface="Arial"/>
                <a:sym typeface="Arial"/>
              </a:rPr>
              <a:t>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4" name="Shape 144"/>
        <p:cNvGrpSpPr/>
        <p:nvPr/>
      </p:nvGrpSpPr>
      <p:grpSpPr>
        <a:xfrm>
          <a:off x="0" y="0"/>
          <a:ext cx="0" cy="0"/>
          <a:chOff x="0" y="0"/>
          <a:chExt cx="0" cy="0"/>
        </a:xfrm>
      </p:grpSpPr>
      <p:sp>
        <p:nvSpPr>
          <p:cNvPr id="145" name="Shape 145"/>
          <p:cNvSpPr txBox="1"/>
          <p:nvPr/>
        </p:nvSpPr>
        <p:spPr>
          <a:xfrm>
            <a:off x="1066800" y="349250"/>
            <a:ext cx="6858000" cy="641350"/>
          </a:xfrm>
          <a:prstGeom prst="rect">
            <a:avLst/>
          </a:prstGeom>
          <a:noFill/>
          <a:ln>
            <a:noFill/>
          </a:ln>
        </p:spPr>
        <p:txBody>
          <a:bodyPr anchorCtr="0" anchor="t" bIns="45700" lIns="91425" rIns="91425" tIns="45700">
            <a:noAutofit/>
          </a:bodyPr>
          <a:lstStyle/>
          <a:p>
            <a:pPr indent="-457200" lvl="0" marL="457200" marR="0" rtl="0" algn="ctr">
              <a:lnSpc>
                <a:spcPct val="100000"/>
              </a:lnSpc>
              <a:spcBef>
                <a:spcPts val="0"/>
              </a:spcBef>
              <a:spcAft>
                <a:spcPts val="0"/>
              </a:spcAft>
              <a:buClr>
                <a:schemeClr val="dk1"/>
              </a:buClr>
              <a:buSzPct val="25000"/>
              <a:buFont typeface="Arial"/>
              <a:buNone/>
            </a:pPr>
            <a:r>
              <a:rPr b="1" i="0" lang="en-US" sz="3600" u="none">
                <a:solidFill>
                  <a:schemeClr val="dk1"/>
                </a:solidFill>
                <a:latin typeface="Arial"/>
                <a:ea typeface="Arial"/>
                <a:cs typeface="Arial"/>
                <a:sym typeface="Arial"/>
              </a:rPr>
              <a:t>Introduction to Aquaculture</a:t>
            </a:r>
            <a:r>
              <a:rPr b="0" i="0" lang="en-US" sz="3600" u="none">
                <a:solidFill>
                  <a:schemeClr val="dk1"/>
                </a:solidFill>
                <a:latin typeface="Arial"/>
                <a:ea typeface="Arial"/>
                <a:cs typeface="Arial"/>
                <a:sym typeface="Arial"/>
              </a:rPr>
              <a:t> </a:t>
            </a:r>
          </a:p>
        </p:txBody>
      </p:sp>
      <p:sp>
        <p:nvSpPr>
          <p:cNvPr id="146" name="Shape 146"/>
          <p:cNvSpPr txBox="1"/>
          <p:nvPr/>
        </p:nvSpPr>
        <p:spPr>
          <a:xfrm>
            <a:off x="685800" y="1143000"/>
            <a:ext cx="7619999" cy="393064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25000"/>
              <a:buFont typeface="Arial"/>
              <a:buNone/>
            </a:pPr>
            <a:r>
              <a:rPr b="1" i="0" lang="en-US" sz="2400" u="none">
                <a:solidFill>
                  <a:schemeClr val="dk1"/>
                </a:solidFill>
                <a:latin typeface="Arial"/>
                <a:ea typeface="Arial"/>
                <a:cs typeface="Arial"/>
                <a:sym typeface="Arial"/>
              </a:rPr>
              <a:t>Main groups of cultured species worldwide (Figs 1.2-1.3)</a:t>
            </a:r>
          </a:p>
          <a:p>
            <a:pPr indent="-457200" lvl="0" marL="457200" marR="0" rtl="0" algn="l">
              <a:lnSpc>
                <a:spcPct val="100000"/>
              </a:lnSpc>
              <a:spcBef>
                <a:spcPts val="0"/>
              </a:spcBef>
              <a:spcAft>
                <a:spcPts val="0"/>
              </a:spcAft>
              <a:buClr>
                <a:schemeClr val="dk1"/>
              </a:buClr>
              <a:buFont typeface="Times New Roman"/>
              <a:buNone/>
            </a:pPr>
            <a:r>
              <a:t/>
            </a:r>
            <a:endParaRPr b="1" i="0" sz="2400" u="none">
              <a:solidFill>
                <a:schemeClr val="dk1"/>
              </a:solidFill>
              <a:latin typeface="Arial"/>
              <a:ea typeface="Arial"/>
              <a:cs typeface="Arial"/>
              <a:sym typeface="Arial"/>
            </a:endParaRPr>
          </a:p>
          <a:p>
            <a:pPr indent="-457200" lvl="1"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Fishes (freshwater and marine species)</a:t>
            </a:r>
          </a:p>
          <a:p>
            <a:pPr indent="-457200" lvl="1"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Mollusks (bivalve and gastropod)</a:t>
            </a:r>
          </a:p>
          <a:p>
            <a:pPr indent="-457200" lvl="1"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Crustaceans (decapods)</a:t>
            </a:r>
          </a:p>
          <a:p>
            <a:pPr indent="-457200" lvl="1"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Algae (macro- and micro-algae)</a:t>
            </a:r>
          </a:p>
          <a:p>
            <a:pPr indent="-457200" lvl="1" marL="914400" marR="0" rtl="0" algn="l">
              <a:lnSpc>
                <a:spcPct val="100000"/>
              </a:lnSpc>
              <a:spcBef>
                <a:spcPts val="0"/>
              </a:spcBef>
              <a:spcAft>
                <a:spcPts val="0"/>
              </a:spcAft>
              <a:buClr>
                <a:schemeClr val="dk1"/>
              </a:buClr>
              <a:buFont typeface="Times New Roman"/>
              <a:buNone/>
            </a:pPr>
            <a:r>
              <a:t/>
            </a:r>
            <a:endParaRPr b="0" i="0" sz="2000" u="none" cap="none" strike="noStrike">
              <a:solidFill>
                <a:schemeClr val="dk1"/>
              </a:solidFill>
              <a:latin typeface="Arial"/>
              <a:ea typeface="Arial"/>
              <a:cs typeface="Arial"/>
              <a:sym typeface="Arial"/>
            </a:endParaRPr>
          </a:p>
          <a:p>
            <a:pPr indent="-457200" lvl="1"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Cyprinid fishes (carps) and macro-algae dominate world aquaculture production, but many other species are also target of aquaculture - in China, some 110 species of aquatic animals and plants are cultured</a:t>
            </a:r>
          </a:p>
        </p:txBody>
      </p:sp>
      <p:grpSp>
        <p:nvGrpSpPr>
          <p:cNvPr id="147" name="Shape 147"/>
          <p:cNvGrpSpPr/>
          <p:nvPr/>
        </p:nvGrpSpPr>
        <p:grpSpPr>
          <a:xfrm>
            <a:off x="5575300" y="2616199"/>
            <a:ext cx="1524000" cy="558799"/>
            <a:chOff x="5956300" y="2501900"/>
            <a:chExt cx="1431925" cy="685799"/>
          </a:xfrm>
        </p:grpSpPr>
        <p:sp>
          <p:nvSpPr>
            <p:cNvPr id="148" name="Shape 148"/>
            <p:cNvSpPr/>
            <p:nvPr/>
          </p:nvSpPr>
          <p:spPr>
            <a:xfrm>
              <a:off x="5956300" y="2501900"/>
              <a:ext cx="76199" cy="685799"/>
            </a:xfrm>
            <a:prstGeom prst="rightBrace">
              <a:avLst>
                <a:gd fmla="val 8333" name="adj1"/>
                <a:gd fmla="val 50000" name="adj2"/>
              </a:avLst>
            </a:prstGeom>
            <a:no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49" name="Shape 149"/>
            <p:cNvSpPr txBox="1"/>
            <p:nvPr/>
          </p:nvSpPr>
          <p:spPr>
            <a:xfrm>
              <a:off x="6194425" y="2603500"/>
              <a:ext cx="1193800" cy="4873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000" u="none">
                  <a:solidFill>
                    <a:schemeClr val="dk1"/>
                  </a:solidFill>
                  <a:latin typeface="Arial"/>
                  <a:ea typeface="Arial"/>
                  <a:cs typeface="Arial"/>
                  <a:sym typeface="Arial"/>
                </a:rPr>
                <a:t>shellfish</a:t>
              </a:r>
            </a:p>
          </p:txBody>
        </p:sp>
      </p:gr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