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Roboto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font" Target="fonts/Roboto-italic.fntdata"/><Relationship Id="rId10" Type="http://schemas.openxmlformats.org/officeDocument/2006/relationships/font" Target="fonts/Roboto-bold.fntdata"/><Relationship Id="rId12" Type="http://schemas.openxmlformats.org/officeDocument/2006/relationships/font" Target="fonts/Roboto-boldItalic.fntdata"/><Relationship Id="rId9" Type="http://schemas.openxmlformats.org/officeDocument/2006/relationships/font" Target="fonts/Roboto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11" name="Shape 1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71" name="Shape 7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Shape 76"/>
          <p:cNvSpPr txBox="1"/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21" name="Shape 21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Shape 26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Shape 29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Shape 30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6181162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Shape 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Shape 51"/>
          <p:cNvGrpSpPr/>
          <p:nvPr/>
        </p:nvGrpSpPr>
        <p:grpSpPr>
          <a:xfrm>
            <a:off x="6098378" y="4"/>
            <a:ext cx="3045625" cy="2030570"/>
            <a:chOff x="6098378" y="4"/>
            <a:chExt cx="3045625" cy="2030570"/>
          </a:xfrm>
        </p:grpSpPr>
        <p:sp>
          <p:nvSpPr>
            <p:cNvPr id="52" name="Shape 52"/>
            <p:cNvSpPr/>
            <p:nvPr/>
          </p:nvSpPr>
          <p:spPr>
            <a:xfrm>
              <a:off x="8128803" y="15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 flipH="1">
              <a:off x="7113463" y="4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 flipH="1" rot="10800000">
              <a:off x="7113588" y="106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 rot="10800000">
              <a:off x="6098378" y="96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rIns="91425" tIns="91425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Shape 57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61" name="Shape 6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Shape 62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64" name="Shape 6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Roboto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Roboto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0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Planet Earth</a:t>
            </a:r>
          </a:p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598088" y="2715912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Social Studies 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Planet Earth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The earth is made up of a great variety of rock all with different ages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Canada is home to some of the oldest rocks at about 4 billion years old </a:t>
            </a:r>
          </a:p>
        </p:txBody>
      </p:sp>
      <p:pic>
        <p:nvPicPr>
          <p:cNvPr descr="File:Earth from Space.jpg"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5812" y="2117225"/>
            <a:ext cx="2812375" cy="281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Layers of the Earth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Scientists believe the earth formed in layers with the more dense materials settling to form the core. 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The lighter layers including gases formed the outer layers. </a:t>
            </a:r>
          </a:p>
        </p:txBody>
      </p:sp>
      <p:pic>
        <p:nvPicPr>
          <p:cNvPr descr="File:Earth layers model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3212" y="2379599"/>
            <a:ext cx="2697574" cy="270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Layers of the Earth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017800"/>
            <a:ext cx="5080200" cy="3551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Crust</a:t>
            </a:r>
            <a:r>
              <a:rPr lang="en"/>
              <a:t>: surface layer, thinest layer, solid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Mantle</a:t>
            </a:r>
            <a:r>
              <a:rPr lang="en"/>
              <a:t>: middle layer, thickest layer, made up of liquid rock called magma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b="1" lang="en"/>
              <a:t>Core</a:t>
            </a:r>
            <a:r>
              <a:rPr lang="en"/>
              <a:t>: </a:t>
            </a:r>
          </a:p>
          <a:p>
            <a:pPr indent="-228600" lvl="1" marL="914400" rtl="0">
              <a:spcBef>
                <a:spcPts val="0"/>
              </a:spcBef>
              <a:buAutoNum type="alphaLcPeriod"/>
            </a:pPr>
            <a:r>
              <a:rPr lang="en"/>
              <a:t>Outer core: liquid</a:t>
            </a:r>
          </a:p>
          <a:p>
            <a:pPr indent="-228600" lvl="1" marL="914400">
              <a:spcBef>
                <a:spcPts val="0"/>
              </a:spcBef>
              <a:buAutoNum type="alphaLcPeriod"/>
            </a:pPr>
            <a:r>
              <a:rPr lang="en"/>
              <a:t>Inner core: solid inner core, very hot because of pressure.  </a:t>
            </a:r>
          </a:p>
        </p:txBody>
      </p:sp>
      <p:pic>
        <p:nvPicPr>
          <p:cNvPr descr="color-earth-layers-earth-science.gif"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249" y="174924"/>
            <a:ext cx="3627524" cy="468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