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layout with centered title and subtitle placeholders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rgbClr val="FFFF99"/>
            </a:gs>
          </a:gsLst>
          <a:lin ang="81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geography.about.com/od/urbaneconomicgeography/a/sectorseconomy.htm. Retrieved Dec. 2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rgbClr val="FFFF99"/>
            </a:gs>
          </a:gsLst>
          <a:lin ang="8100000" scaled="0"/>
        </a:gra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Levels of Production</a:t>
            </a:r>
          </a:p>
        </p:txBody>
      </p:sp>
      <p:sp>
        <p:nvSpPr>
          <p:cNvPr id="28" name="Shape 28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Agriculture 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rgbClr val="FFFF99"/>
            </a:gs>
          </a:gsLst>
          <a:lin ang="8100000" scaled="0"/>
        </a:gra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Quinary Production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 consider there to be a branch of the quaternary sector called the quinary sector, which includes the highest levels of decision making in a society or economy.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rgbClr val="FFFF99"/>
            </a:gs>
          </a:gsLst>
          <a:lin ang="8100000" scaled="0"/>
        </a:gra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sector would include the top executives or officials in such fields as government, science, universities, nonprofit, healthcare, culture, and the media.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rgbClr val="FFFF99"/>
            </a:gs>
          </a:gsLst>
          <a:lin ang="8100000" scaled="0"/>
        </a:gra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Your Task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 a </a:t>
            </a:r>
            <a:r>
              <a:rPr lang="en-US"/>
              <a:t>list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show the jobs at each level of production starting at primary production </a:t>
            </a:r>
            <a:r>
              <a:rPr lang="en-US"/>
              <a:t>to tertiary production 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the following products/industries: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lphaLcParenR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Potato chips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lphaLcParenR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Wool sweaters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lphaLcParenR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Ground beef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lphaLcParenR"/>
            </a:pPr>
            <a:r>
              <a:rPr lang="en-US"/>
              <a:t>Your choice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rgbClr val="FFFF99"/>
            </a:gs>
          </a:gsLst>
          <a:lin ang="8100000" scaled="0"/>
        </a:gra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References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About.com. </a:t>
            </a:r>
            <a:r>
              <a:rPr b="0" i="0" lang="en-US" sz="32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http://geography.about.com/od/urbaneconomicgeography/a/sectorseconomy.htm. Retrieved Dec. 2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2008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rgbClr val="FFFF99"/>
            </a:gs>
          </a:gsLst>
          <a:lin ang="8100000" scaled="0"/>
        </a:gra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Primary Production</a:t>
            </a:r>
          </a:p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primary sector of the economy extracts or harvests products from the earth. The primary sector includes the production of raw material and basic foods.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rgbClr val="FFFF99"/>
            </a:gs>
          </a:gsLst>
          <a:lin ang="8100000" scaled="0"/>
        </a:gra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About 3% of labour force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Activities associated with the primary sector include agriculture (both subsistence and commercial), mining, forestry, farming, grazing, hunting and gathering, fishing, and quarrying.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packaging and processing of the raw material associated with this sector is also considered to be part of this sector.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rgbClr val="FFFF99"/>
            </a:gs>
          </a:gsLst>
          <a:lin ang="8100000" scaled="0"/>
        </a:gra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Secondary Production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secondary sector of the economy manufactures finished goods. All of manufacturing, processing, and construction lies within the secondary sector.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rgbClr val="FFFF99"/>
            </a:gs>
          </a:gsLst>
          <a:lin ang="8100000" scaled="0"/>
        </a:gra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Activities associated with the secondary sector include metal working and smelting, automobile production, textile production, chemical and engineering industries, aerospace manufacturing, energy utilities, engineering, breweries and bottlers, construction, and shipbuilding.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rgbClr val="FFFF99"/>
            </a:gs>
          </a:gsLst>
          <a:lin ang="8100000" scaled="0"/>
        </a:gra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Tertiary (3) Production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tertiary sector of the economy is the service industry. This sector provides services to the general population and to businesses.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rgbClr val="FFFF99"/>
            </a:gs>
          </a:gsLst>
          <a:lin ang="8100000" scaled="0"/>
        </a:gra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80% of the labor force 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Activities associated with this sector include retail and wholesale sales, transportation and distribution, entertainment (movies, television, radio, music, theater, etc.), restaurants, clerical services, media, tourism, insurance, banking, healthcare, and law.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rgbClr val="FFFF99"/>
            </a:gs>
          </a:gsLst>
          <a:lin ang="8100000" scaled="0"/>
        </a:gra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Quarternary Production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quaternary sector of the economy consists of intellectual activities.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100000">
              <a:srgbClr val="FFFF99"/>
            </a:gs>
          </a:gsLst>
          <a:lin ang="8100000" scaled="0"/>
        </a:gra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Activities associated with this sector include government, culture, libraries, scientific research, education, and information technology.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