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6858000" cx="9144000"/>
  <p:notesSz cx="6858000" cy="9144000"/>
  <p:embeddedFontLst>
    <p:embeddedFont>
      <p:font typeface="Rambla"/>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Rambla-bold.fntdata"/><Relationship Id="rId12" Type="http://schemas.openxmlformats.org/officeDocument/2006/relationships/font" Target="fonts/Rambla-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mbla-boldItalic.fntdata"/><Relationship Id="rId14" Type="http://schemas.openxmlformats.org/officeDocument/2006/relationships/font" Target="fonts/Rambla-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CA"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05" name="Shape 10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CA" sz="1200">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11" name="Shape 11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CA" sz="1200">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18" name="Shape 11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CA" sz="1200">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24" name="Shape 12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CA" sz="1200">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9" name="Shape 12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30" name="Shape 13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CA" sz="1200">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37" name="Shape 13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CA" sz="1200">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43" name="Shape 14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CA" sz="1200">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9" name="Shape 19"/>
        <p:cNvGrpSpPr/>
        <p:nvPr/>
      </p:nvGrpSpPr>
      <p:grpSpPr>
        <a:xfrm>
          <a:off x="0" y="0"/>
          <a:ext cx="0" cy="0"/>
          <a:chOff x="0" y="0"/>
          <a:chExt cx="0" cy="0"/>
        </a:xfrm>
      </p:grpSpPr>
      <p:sp>
        <p:nvSpPr>
          <p:cNvPr id="20" name="Shape 20"/>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21" name="Shape 21"/>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22" name="Shape 22"/>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dk1"/>
                </a:solidFill>
                <a:latin typeface="Rambla"/>
                <a:ea typeface="Rambla"/>
                <a:cs typeface="Rambla"/>
                <a:sym typeface="Rambla"/>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90" name="Shape 90"/>
        <p:cNvGrpSpPr/>
        <p:nvPr/>
      </p:nvGrpSpPr>
      <p:grpSpPr>
        <a:xfrm>
          <a:off x="0" y="0"/>
          <a:ext cx="0" cy="0"/>
          <a:chOff x="0" y="0"/>
          <a:chExt cx="0" cy="0"/>
        </a:xfrm>
      </p:grpSpPr>
      <p:sp>
        <p:nvSpPr>
          <p:cNvPr id="91" name="Shape 9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Rambla"/>
              <a:buNone/>
              <a:defRPr b="1" i="0" sz="4100" u="none" cap="none" strike="noStrike">
                <a:solidFill>
                  <a:schemeClr val="dk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2" name="Shape 92"/>
          <p:cNvSpPr txBox="1"/>
          <p:nvPr>
            <p:ph idx="1" type="body"/>
          </p:nvPr>
        </p:nvSpPr>
        <p:spPr>
          <a:xfrm rot="5400000">
            <a:off x="2378964" y="-440435"/>
            <a:ext cx="4386070" cy="8229600"/>
          </a:xfrm>
          <a:prstGeom prst="rect">
            <a:avLst/>
          </a:prstGeom>
          <a:noFill/>
          <a:ln>
            <a:noFill/>
          </a:ln>
        </p:spPr>
        <p:txBody>
          <a:bodyPr anchorCtr="0" anchor="t" bIns="91425" lIns="91425" rIns="91425" tIns="91425"/>
          <a:lstStyle>
            <a:lvl1pPr indent="-147573" lvl="0" marL="365760" marR="0" rtl="0" algn="l">
              <a:spcBef>
                <a:spcPts val="400"/>
              </a:spcBef>
              <a:spcAft>
                <a:spcPts val="0"/>
              </a:spcAft>
              <a:buClr>
                <a:schemeClr val="accent1"/>
              </a:buClr>
              <a:buSzPct val="68000"/>
              <a:buFont typeface="Noto Sans Symbols"/>
              <a:buChar char="▶"/>
              <a:defRPr b="0" i="0" sz="2700" u="none" cap="none" strike="noStrike">
                <a:solidFill>
                  <a:schemeClr val="dk1"/>
                </a:solidFill>
                <a:latin typeface="Rambla"/>
                <a:ea typeface="Rambla"/>
                <a:cs typeface="Rambla"/>
                <a:sym typeface="Rambla"/>
              </a:defRPr>
            </a:lvl1pPr>
            <a:lvl2pPr indent="-94741" lvl="1" marL="621792" marR="0" rtl="0" algn="l">
              <a:spcBef>
                <a:spcPts val="324"/>
              </a:spcBef>
              <a:buClr>
                <a:schemeClr val="accent1"/>
              </a:buClr>
              <a:buSzPct val="100000"/>
              <a:buFont typeface="Verdana"/>
              <a:buChar char="◦"/>
              <a:defRPr b="0" i="0" sz="2300" u="none" cap="none" strike="noStrike">
                <a:solidFill>
                  <a:schemeClr val="dk1"/>
                </a:solidFill>
                <a:latin typeface="Rambla"/>
                <a:ea typeface="Rambla"/>
                <a:cs typeface="Rambla"/>
                <a:sym typeface="Rambla"/>
              </a:defRPr>
            </a:lvl2pPr>
            <a:lvl3pPr indent="-103886" lvl="2" marL="859536" marR="0" rtl="0" algn="l">
              <a:spcBef>
                <a:spcPts val="350"/>
              </a:spcBef>
              <a:buClr>
                <a:schemeClr val="accent2"/>
              </a:buClr>
              <a:buSzPct val="100000"/>
              <a:buFont typeface="Noto Sans Symbols"/>
              <a:buChar char="⚫"/>
              <a:defRPr b="0" i="0" sz="2100" u="none" cap="none" strike="noStrike">
                <a:solidFill>
                  <a:schemeClr val="dk1"/>
                </a:solidFill>
                <a:latin typeface="Rambla"/>
                <a:ea typeface="Rambla"/>
                <a:cs typeface="Rambla"/>
                <a:sym typeface="Rambla"/>
              </a:defRPr>
            </a:lvl3pPr>
            <a:lvl4pPr indent="-107950" lvl="3" marL="1143000" marR="0" rtl="0" algn="l">
              <a:spcBef>
                <a:spcPts val="350"/>
              </a:spcBef>
              <a:buClr>
                <a:schemeClr val="accent2"/>
              </a:buClr>
              <a:buSzPct val="100000"/>
              <a:buFont typeface="Noto Sans Symbols"/>
              <a:buChar char="⚫"/>
              <a:defRPr b="0" i="0" sz="1900" u="none" cap="none" strike="noStrike">
                <a:solidFill>
                  <a:schemeClr val="dk1"/>
                </a:solidFill>
                <a:latin typeface="Rambla"/>
                <a:ea typeface="Rambla"/>
                <a:cs typeface="Rambla"/>
                <a:sym typeface="Rambla"/>
              </a:defRPr>
            </a:lvl4pPr>
            <a:lvl5pPr indent="-114300" lvl="4" marL="1371600" marR="0" rtl="0" algn="l">
              <a:spcBef>
                <a:spcPts val="350"/>
              </a:spcBef>
              <a:buClr>
                <a:schemeClr val="accent2"/>
              </a:buClr>
              <a:buSzPct val="100000"/>
              <a:buFont typeface="Noto Sans Symbols"/>
              <a:buChar char="⚫"/>
              <a:defRPr b="0" i="0" sz="18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93" name="Shape 93"/>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94" name="Shape 94"/>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95" name="Shape 95"/>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dk1"/>
                </a:solidFill>
                <a:latin typeface="Rambla"/>
                <a:ea typeface="Rambla"/>
                <a:cs typeface="Rambla"/>
                <a:sym typeface="Rambla"/>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96" name="Shape 96"/>
        <p:cNvGrpSpPr/>
        <p:nvPr/>
      </p:nvGrpSpPr>
      <p:grpSpPr>
        <a:xfrm>
          <a:off x="0" y="0"/>
          <a:ext cx="0" cy="0"/>
          <a:chOff x="0" y="0"/>
          <a:chExt cx="0" cy="0"/>
        </a:xfrm>
      </p:grpSpPr>
      <p:sp>
        <p:nvSpPr>
          <p:cNvPr id="97" name="Shape 97"/>
          <p:cNvSpPr txBox="1"/>
          <p:nvPr>
            <p:ph type="title"/>
          </p:nvPr>
        </p:nvSpPr>
        <p:spPr>
          <a:xfrm rot="5400000">
            <a:off x="4936367" y="2182285"/>
            <a:ext cx="5592760" cy="177747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Rambla"/>
              <a:buNone/>
              <a:defRPr b="1" i="0" sz="4100" u="none" cap="none" strike="noStrike">
                <a:solidFill>
                  <a:schemeClr val="dk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8" name="Shape 98"/>
          <p:cNvSpPr txBox="1"/>
          <p:nvPr>
            <p:ph idx="1" type="body"/>
          </p:nvPr>
        </p:nvSpPr>
        <p:spPr>
          <a:xfrm rot="5400000">
            <a:off x="823119" y="-91279"/>
            <a:ext cx="5592759" cy="6324600"/>
          </a:xfrm>
          <a:prstGeom prst="rect">
            <a:avLst/>
          </a:prstGeom>
          <a:noFill/>
          <a:ln>
            <a:noFill/>
          </a:ln>
        </p:spPr>
        <p:txBody>
          <a:bodyPr anchorCtr="0" anchor="t" bIns="91425" lIns="91425" rIns="91425" tIns="91425"/>
          <a:lstStyle>
            <a:lvl1pPr indent="-147573" lvl="0" marL="365760" marR="0" rtl="0" algn="l">
              <a:spcBef>
                <a:spcPts val="400"/>
              </a:spcBef>
              <a:spcAft>
                <a:spcPts val="0"/>
              </a:spcAft>
              <a:buClr>
                <a:schemeClr val="accent1"/>
              </a:buClr>
              <a:buSzPct val="68000"/>
              <a:buFont typeface="Noto Sans Symbols"/>
              <a:buChar char="▶"/>
              <a:defRPr b="0" i="0" sz="2700" u="none" cap="none" strike="noStrike">
                <a:solidFill>
                  <a:schemeClr val="dk1"/>
                </a:solidFill>
                <a:latin typeface="Rambla"/>
                <a:ea typeface="Rambla"/>
                <a:cs typeface="Rambla"/>
                <a:sym typeface="Rambla"/>
              </a:defRPr>
            </a:lvl1pPr>
            <a:lvl2pPr indent="-94741" lvl="1" marL="621792" marR="0" rtl="0" algn="l">
              <a:spcBef>
                <a:spcPts val="324"/>
              </a:spcBef>
              <a:buClr>
                <a:schemeClr val="accent1"/>
              </a:buClr>
              <a:buSzPct val="100000"/>
              <a:buFont typeface="Verdana"/>
              <a:buChar char="◦"/>
              <a:defRPr b="0" i="0" sz="2300" u="none" cap="none" strike="noStrike">
                <a:solidFill>
                  <a:schemeClr val="dk1"/>
                </a:solidFill>
                <a:latin typeface="Rambla"/>
                <a:ea typeface="Rambla"/>
                <a:cs typeface="Rambla"/>
                <a:sym typeface="Rambla"/>
              </a:defRPr>
            </a:lvl2pPr>
            <a:lvl3pPr indent="-103886" lvl="2" marL="859536" marR="0" rtl="0" algn="l">
              <a:spcBef>
                <a:spcPts val="350"/>
              </a:spcBef>
              <a:buClr>
                <a:schemeClr val="accent2"/>
              </a:buClr>
              <a:buSzPct val="100000"/>
              <a:buFont typeface="Noto Sans Symbols"/>
              <a:buChar char="⚫"/>
              <a:defRPr b="0" i="0" sz="2100" u="none" cap="none" strike="noStrike">
                <a:solidFill>
                  <a:schemeClr val="dk1"/>
                </a:solidFill>
                <a:latin typeface="Rambla"/>
                <a:ea typeface="Rambla"/>
                <a:cs typeface="Rambla"/>
                <a:sym typeface="Rambla"/>
              </a:defRPr>
            </a:lvl3pPr>
            <a:lvl4pPr indent="-107950" lvl="3" marL="1143000" marR="0" rtl="0" algn="l">
              <a:spcBef>
                <a:spcPts val="350"/>
              </a:spcBef>
              <a:buClr>
                <a:schemeClr val="accent2"/>
              </a:buClr>
              <a:buSzPct val="100000"/>
              <a:buFont typeface="Noto Sans Symbols"/>
              <a:buChar char="⚫"/>
              <a:defRPr b="0" i="0" sz="1900" u="none" cap="none" strike="noStrike">
                <a:solidFill>
                  <a:schemeClr val="dk1"/>
                </a:solidFill>
                <a:latin typeface="Rambla"/>
                <a:ea typeface="Rambla"/>
                <a:cs typeface="Rambla"/>
                <a:sym typeface="Rambla"/>
              </a:defRPr>
            </a:lvl4pPr>
            <a:lvl5pPr indent="-114300" lvl="4" marL="1371600" marR="0" rtl="0" algn="l">
              <a:spcBef>
                <a:spcPts val="350"/>
              </a:spcBef>
              <a:buClr>
                <a:schemeClr val="accent2"/>
              </a:buClr>
              <a:buSzPct val="100000"/>
              <a:buFont typeface="Noto Sans Symbols"/>
              <a:buChar char="⚫"/>
              <a:defRPr b="0" i="0" sz="18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99" name="Shape 99"/>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100" name="Shape 100"/>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101" name="Shape 101"/>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dk1"/>
                </a:solidFill>
                <a:latin typeface="Rambla"/>
                <a:ea typeface="Rambla"/>
                <a:cs typeface="Rambla"/>
                <a:sym typeface="Rambla"/>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3" name="Shape 23"/>
        <p:cNvGrpSpPr/>
        <p:nvPr/>
      </p:nvGrpSpPr>
      <p:grpSpPr>
        <a:xfrm>
          <a:off x="0" y="0"/>
          <a:ext cx="0" cy="0"/>
          <a:chOff x="0" y="0"/>
          <a:chExt cx="0" cy="0"/>
        </a:xfrm>
      </p:grpSpPr>
      <p:sp>
        <p:nvSpPr>
          <p:cNvPr id="24" name="Shape 24"/>
          <p:cNvSpPr/>
          <p:nvPr/>
        </p:nvSpPr>
        <p:spPr>
          <a:xfrm>
            <a:off x="-1" y="4664146"/>
            <a:ext cx="9151089" cy="0"/>
          </a:xfrm>
          <a:prstGeom prst="rtTriangle">
            <a:avLst/>
          </a:prstGeom>
          <a:gradFill>
            <a:gsLst>
              <a:gs pos="0">
                <a:srgbClr val="007795"/>
              </a:gs>
              <a:gs pos="55000">
                <a:srgbClr val="47BBE0"/>
              </a:gs>
              <a:gs pos="100000">
                <a:srgbClr val="007795"/>
              </a:gs>
            </a:gsLst>
            <a:lin ang="3000000" scaled="0"/>
          </a:gra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Rambla"/>
              <a:ea typeface="Rambla"/>
              <a:cs typeface="Rambla"/>
              <a:sym typeface="Rambla"/>
            </a:endParaRPr>
          </a:p>
        </p:txBody>
      </p:sp>
      <p:sp>
        <p:nvSpPr>
          <p:cNvPr id="25" name="Shape 25"/>
          <p:cNvSpPr txBox="1"/>
          <p:nvPr>
            <p:ph type="ctrTitle"/>
          </p:nvPr>
        </p:nvSpPr>
        <p:spPr>
          <a:xfrm>
            <a:off x="685800" y="1752600"/>
            <a:ext cx="7772400" cy="1829760"/>
          </a:xfrm>
          <a:prstGeom prst="rect">
            <a:avLst/>
          </a:prstGeom>
          <a:noFill/>
          <a:ln>
            <a:noFill/>
          </a:ln>
        </p:spPr>
        <p:txBody>
          <a:bodyPr anchorCtr="0" anchor="b" bIns="91425" lIns="91425" rIns="91425" tIns="91425"/>
          <a:lstStyle>
            <a:lvl1pPr indent="0" lvl="0" marL="0" marR="0" rtl="0" algn="r">
              <a:spcBef>
                <a:spcPts val="0"/>
              </a:spcBef>
              <a:buClr>
                <a:schemeClr val="dk2"/>
              </a:buClr>
              <a:buFont typeface="Rambla"/>
              <a:buNone/>
              <a:defRPr b="1" i="0" sz="4800" u="none" cap="none" strike="noStrike">
                <a:solidFill>
                  <a:schemeClr val="dk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685800" y="3611607"/>
            <a:ext cx="7772400" cy="1199703"/>
          </a:xfrm>
          <a:prstGeom prst="rect">
            <a:avLst/>
          </a:prstGeom>
          <a:noFill/>
          <a:ln>
            <a:noFill/>
          </a:ln>
        </p:spPr>
        <p:txBody>
          <a:bodyPr anchorCtr="0" anchor="t" bIns="91425" lIns="91425" rIns="91425" tIns="91425"/>
          <a:lstStyle>
            <a:lvl1pPr indent="0" lvl="0" marL="0" marR="64008" rtl="0" algn="r">
              <a:spcBef>
                <a:spcPts val="400"/>
              </a:spcBef>
              <a:spcAft>
                <a:spcPts val="0"/>
              </a:spcAft>
              <a:buClr>
                <a:schemeClr val="accent1"/>
              </a:buClr>
              <a:buFont typeface="Noto Sans Symbols"/>
              <a:buNone/>
              <a:defRPr b="0" i="0" sz="2700" u="none" cap="none" strike="noStrike">
                <a:solidFill>
                  <a:schemeClr val="dk2"/>
                </a:solidFill>
                <a:latin typeface="Rambla"/>
                <a:ea typeface="Rambla"/>
                <a:cs typeface="Rambla"/>
                <a:sym typeface="Rambla"/>
              </a:defRPr>
            </a:lvl1pPr>
            <a:lvl2pPr indent="0" lvl="1" marL="457200" marR="0" rtl="0" algn="ctr">
              <a:spcBef>
                <a:spcPts val="324"/>
              </a:spcBef>
              <a:buClr>
                <a:schemeClr val="accent1"/>
              </a:buClr>
              <a:buFont typeface="Verdana"/>
              <a:buNone/>
              <a:defRPr b="0" i="0" sz="2300" u="none" cap="none" strike="noStrike">
                <a:solidFill>
                  <a:schemeClr val="dk1"/>
                </a:solidFill>
                <a:latin typeface="Rambla"/>
                <a:ea typeface="Rambla"/>
                <a:cs typeface="Rambla"/>
                <a:sym typeface="Rambla"/>
              </a:defRPr>
            </a:lvl2pPr>
            <a:lvl3pPr indent="0" lvl="2" marL="914400" marR="0" rtl="0" algn="ctr">
              <a:spcBef>
                <a:spcPts val="350"/>
              </a:spcBef>
              <a:buClr>
                <a:schemeClr val="accent2"/>
              </a:buClr>
              <a:buFont typeface="Noto Sans Symbols"/>
              <a:buNone/>
              <a:defRPr b="0" i="0" sz="2100" u="none" cap="none" strike="noStrike">
                <a:solidFill>
                  <a:schemeClr val="dk1"/>
                </a:solidFill>
                <a:latin typeface="Rambla"/>
                <a:ea typeface="Rambla"/>
                <a:cs typeface="Rambla"/>
                <a:sym typeface="Rambla"/>
              </a:defRPr>
            </a:lvl3pPr>
            <a:lvl4pPr indent="0" lvl="3" marL="1371600" marR="0" rtl="0" algn="ctr">
              <a:spcBef>
                <a:spcPts val="350"/>
              </a:spcBef>
              <a:buClr>
                <a:schemeClr val="accent2"/>
              </a:buClr>
              <a:buFont typeface="Noto Sans Symbols"/>
              <a:buNone/>
              <a:defRPr b="0" i="0" sz="1900" u="none" cap="none" strike="noStrike">
                <a:solidFill>
                  <a:schemeClr val="dk1"/>
                </a:solidFill>
                <a:latin typeface="Rambla"/>
                <a:ea typeface="Rambla"/>
                <a:cs typeface="Rambla"/>
                <a:sym typeface="Rambla"/>
              </a:defRPr>
            </a:lvl4pPr>
            <a:lvl5pPr indent="0" lvl="4" marL="1828800" marR="0" rtl="0" algn="ctr">
              <a:spcBef>
                <a:spcPts val="350"/>
              </a:spcBef>
              <a:buClr>
                <a:schemeClr val="accent2"/>
              </a:buClr>
              <a:buFont typeface="Noto Sans Symbols"/>
              <a:buNone/>
              <a:defRPr b="0" i="0" sz="1800" u="none" cap="none" strike="noStrike">
                <a:solidFill>
                  <a:schemeClr val="dk1"/>
                </a:solidFill>
                <a:latin typeface="Rambla"/>
                <a:ea typeface="Rambla"/>
                <a:cs typeface="Rambla"/>
                <a:sym typeface="Rambla"/>
              </a:defRPr>
            </a:lvl5pPr>
            <a:lvl6pPr indent="0" lvl="5" marL="2286000" marR="0" rtl="0" algn="ctr">
              <a:spcBef>
                <a:spcPts val="350"/>
              </a:spcBef>
              <a:buClr>
                <a:schemeClr val="accent3"/>
              </a:buClr>
              <a:buFont typeface="Noto Sans Symbols"/>
              <a:buNone/>
              <a:defRPr b="0" i="0" sz="1800" u="none" cap="none" strike="noStrike">
                <a:solidFill>
                  <a:schemeClr val="dk1"/>
                </a:solidFill>
                <a:latin typeface="Rambla"/>
                <a:ea typeface="Rambla"/>
                <a:cs typeface="Rambla"/>
                <a:sym typeface="Rambla"/>
              </a:defRPr>
            </a:lvl6pPr>
            <a:lvl7pPr indent="0" lvl="6" marL="2743200" marR="0" rtl="0" algn="ctr">
              <a:spcBef>
                <a:spcPts val="350"/>
              </a:spcBef>
              <a:buClr>
                <a:schemeClr val="accent3"/>
              </a:buClr>
              <a:buFont typeface="Noto Sans Symbols"/>
              <a:buNone/>
              <a:defRPr b="0" i="0" sz="1600" u="none" cap="none" strike="noStrike">
                <a:solidFill>
                  <a:schemeClr val="dk1"/>
                </a:solidFill>
                <a:latin typeface="Rambla"/>
                <a:ea typeface="Rambla"/>
                <a:cs typeface="Rambla"/>
                <a:sym typeface="Rambla"/>
              </a:defRPr>
            </a:lvl7pPr>
            <a:lvl8pPr indent="0" lvl="7" marL="3200400" marR="0" rtl="0" algn="ctr">
              <a:spcBef>
                <a:spcPts val="350"/>
              </a:spcBef>
              <a:buClr>
                <a:schemeClr val="accent3"/>
              </a:buClr>
              <a:buFont typeface="Noto Sans Symbols"/>
              <a:buNone/>
              <a:defRPr b="0" i="0" sz="1600" u="none" cap="none" strike="noStrike">
                <a:solidFill>
                  <a:schemeClr val="dk1"/>
                </a:solidFill>
                <a:latin typeface="Rambla"/>
                <a:ea typeface="Rambla"/>
                <a:cs typeface="Rambla"/>
                <a:sym typeface="Rambla"/>
              </a:defRPr>
            </a:lvl8pPr>
            <a:lvl9pPr indent="0" lvl="8" marL="3657600" marR="0" rtl="0" algn="ctr">
              <a:spcBef>
                <a:spcPts val="350"/>
              </a:spcBef>
              <a:buClr>
                <a:schemeClr val="accent3"/>
              </a:buClr>
              <a:buFont typeface="Noto Sans Symbols"/>
              <a:buNone/>
              <a:defRPr b="0" i="0" sz="1600" u="none" cap="none" strike="noStrike">
                <a:solidFill>
                  <a:schemeClr val="dk1"/>
                </a:solidFill>
                <a:latin typeface="Rambla"/>
                <a:ea typeface="Rambla"/>
                <a:cs typeface="Rambla"/>
                <a:sym typeface="Rambla"/>
              </a:defRPr>
            </a:lvl9pPr>
          </a:lstStyle>
          <a:p/>
        </p:txBody>
      </p:sp>
      <p:grpSp>
        <p:nvGrpSpPr>
          <p:cNvPr id="27" name="Shape 27"/>
          <p:cNvGrpSpPr/>
          <p:nvPr/>
        </p:nvGrpSpPr>
        <p:grpSpPr>
          <a:xfrm>
            <a:off x="-3765" y="4953000"/>
            <a:ext cx="9147765" cy="1912087"/>
            <a:chOff x="-3765" y="4832896"/>
            <a:chExt cx="9147765" cy="2032191"/>
          </a:xfrm>
        </p:grpSpPr>
        <p:sp>
          <p:nvSpPr>
            <p:cNvPr id="28" name="Shape 28"/>
            <p:cNvSpPr/>
            <p:nvPr/>
          </p:nvSpPr>
          <p:spPr>
            <a:xfrm>
              <a:off x="1687513" y="4832896"/>
              <a:ext cx="7456486" cy="518815"/>
            </a:xfrm>
            <a:custGeom>
              <a:pathLst>
                <a:path extrusionOk="0" h="120000" w="120000">
                  <a:moveTo>
                    <a:pt x="120000" y="0"/>
                  </a:moveTo>
                  <a:lnTo>
                    <a:pt x="120000" y="120000"/>
                  </a:lnTo>
                  <a:lnTo>
                    <a:pt x="0" y="71280"/>
                  </a:lnTo>
                  <a:lnTo>
                    <a:pt x="120000" y="0"/>
                  </a:lnTo>
                  <a:close/>
                </a:path>
              </a:pathLst>
            </a:custGeom>
            <a:solidFill>
              <a:srgbClr val="9CCADC">
                <a:alpha val="40000"/>
              </a:srgbClr>
            </a:solidFill>
            <a:ln>
              <a:noFill/>
            </a:ln>
          </p:spPr>
          <p:txBody>
            <a:bodyPr anchorCtr="0" anchor="t" bIns="45700" lIns="91425" rIns="91425" tIns="45700">
              <a:noAutofit/>
            </a:bodyPr>
            <a:lstStyle/>
            <a:p>
              <a:pPr indent="0" lvl="0" marL="0" marR="0" rtl="0" algn="l">
                <a:spcBef>
                  <a:spcPts val="0"/>
                </a:spcBef>
                <a:buNone/>
              </a:pPr>
              <a:r>
                <a:t/>
              </a:r>
              <a:endParaRPr sz="1800">
                <a:solidFill>
                  <a:schemeClr val="dk1"/>
                </a:solidFill>
                <a:latin typeface="Rambla"/>
                <a:ea typeface="Rambla"/>
                <a:cs typeface="Rambla"/>
                <a:sym typeface="Rambla"/>
              </a:endParaRPr>
            </a:p>
          </p:txBody>
        </p:sp>
        <p:sp>
          <p:nvSpPr>
            <p:cNvPr id="29" name="Shape 29"/>
            <p:cNvSpPr/>
            <p:nvPr/>
          </p:nvSpPr>
          <p:spPr>
            <a:xfrm>
              <a:off x="35442" y="5135526"/>
              <a:ext cx="9108557" cy="838199"/>
            </a:xfrm>
            <a:custGeom>
              <a:pathLst>
                <a:path extrusionOk="0" h="120000" w="120000">
                  <a:moveTo>
                    <a:pt x="0" y="0"/>
                  </a:moveTo>
                  <a:lnTo>
                    <a:pt x="120000" y="0"/>
                  </a:lnTo>
                  <a:lnTo>
                    <a:pt x="120000" y="120000"/>
                  </a:lnTo>
                  <a:lnTo>
                    <a:pt x="1000" y="0"/>
                  </a:lnTo>
                </a:path>
              </a:pathLst>
            </a:custGeom>
            <a:solidFill>
              <a:srgbClr val="000000"/>
            </a:solidFill>
            <a:ln>
              <a:noFill/>
            </a:ln>
          </p:spPr>
          <p:txBody>
            <a:bodyPr anchorCtr="0" anchor="t" bIns="45700" lIns="91425" rIns="91425" tIns="45700">
              <a:noAutofit/>
            </a:bodyPr>
            <a:lstStyle/>
            <a:p>
              <a:pPr indent="0" lvl="0" marL="0" marR="0" rtl="0" algn="l">
                <a:spcBef>
                  <a:spcPts val="0"/>
                </a:spcBef>
                <a:buNone/>
              </a:pPr>
              <a:r>
                <a:t/>
              </a:r>
              <a:endParaRPr sz="1800">
                <a:solidFill>
                  <a:schemeClr val="dk1"/>
                </a:solidFill>
                <a:latin typeface="Rambla"/>
                <a:ea typeface="Rambla"/>
                <a:cs typeface="Rambla"/>
                <a:sym typeface="Rambla"/>
              </a:endParaRPr>
            </a:p>
          </p:txBody>
        </p:sp>
        <p:sp>
          <p:nvSpPr>
            <p:cNvPr id="30" name="Shape 30"/>
            <p:cNvSpPr/>
            <p:nvPr/>
          </p:nvSpPr>
          <p:spPr>
            <a:xfrm>
              <a:off x="0" y="4883887"/>
              <a:ext cx="9144000" cy="1981199"/>
            </a:xfrm>
            <a:custGeom>
              <a:pathLst>
                <a:path extrusionOk="0" h="120000" w="120000">
                  <a:moveTo>
                    <a:pt x="0" y="0"/>
                  </a:moveTo>
                  <a:lnTo>
                    <a:pt x="0" y="120000"/>
                  </a:lnTo>
                  <a:lnTo>
                    <a:pt x="120000" y="120000"/>
                  </a:lnTo>
                  <a:lnTo>
                    <a:pt x="120000" y="50769"/>
                  </a:lnTo>
                  <a:lnTo>
                    <a:pt x="0" y="0"/>
                  </a:lnTo>
                  <a:close/>
                </a:path>
              </a:pathLst>
            </a:cu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Rambla"/>
                <a:ea typeface="Rambla"/>
                <a:cs typeface="Rambla"/>
                <a:sym typeface="Rambla"/>
              </a:endParaRPr>
            </a:p>
          </p:txBody>
        </p:sp>
        <p:cxnSp>
          <p:nvCxnSpPr>
            <p:cNvPr id="31" name="Shape 31"/>
            <p:cNvCxnSpPr/>
            <p:nvPr/>
          </p:nvCxnSpPr>
          <p:spPr>
            <a:xfrm>
              <a:off x="-3765" y="4880373"/>
              <a:ext cx="9147764" cy="839942"/>
            </a:xfrm>
            <a:prstGeom prst="straightConnector1">
              <a:avLst/>
            </a:prstGeom>
            <a:noFill/>
            <a:ln cap="flat" cmpd="sng" w="12050">
              <a:solidFill>
                <a:srgbClr val="93C5D8"/>
              </a:solidFill>
              <a:prstDash val="solid"/>
              <a:miter/>
              <a:headEnd len="med" w="med" type="none"/>
              <a:tailEnd len="med" w="med" type="none"/>
            </a:ln>
          </p:spPr>
        </p:cxnSp>
      </p:grpSp>
      <p:sp>
        <p:nvSpPr>
          <p:cNvPr id="32" name="Shape 32"/>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rgbClr val="FFFFFF"/>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33" name="Shape 33"/>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rgbClr val="E7F0F4"/>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34" name="Shape 34"/>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rgbClr val="FFFFFF"/>
                </a:solidFill>
                <a:latin typeface="Rambla"/>
                <a:ea typeface="Rambla"/>
                <a:cs typeface="Rambla"/>
                <a:sym typeface="Rambla"/>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5" name="Shape 35"/>
        <p:cNvGrpSpPr/>
        <p:nvPr/>
      </p:nvGrpSpPr>
      <p:grpSpPr>
        <a:xfrm>
          <a:off x="0" y="0"/>
          <a:ext cx="0" cy="0"/>
          <a:chOff x="0" y="0"/>
          <a:chExt cx="0" cy="0"/>
        </a:xfrm>
      </p:grpSpPr>
      <p:sp>
        <p:nvSpPr>
          <p:cNvPr id="36" name="Shape 36"/>
          <p:cNvSpPr txBox="1"/>
          <p:nvPr>
            <p:ph idx="1" type="body"/>
          </p:nvPr>
        </p:nvSpPr>
        <p:spPr>
          <a:xfrm>
            <a:off x="457200" y="1481328"/>
            <a:ext cx="8229600" cy="4525963"/>
          </a:xfrm>
          <a:prstGeom prst="rect">
            <a:avLst/>
          </a:prstGeom>
          <a:noFill/>
          <a:ln>
            <a:noFill/>
          </a:ln>
        </p:spPr>
        <p:txBody>
          <a:bodyPr anchorCtr="0" anchor="t" bIns="91425" lIns="91425" rIns="91425" tIns="91425"/>
          <a:lstStyle>
            <a:lvl1pPr indent="-147573" lvl="0" marL="365760" marR="0" rtl="0" algn="l">
              <a:spcBef>
                <a:spcPts val="400"/>
              </a:spcBef>
              <a:spcAft>
                <a:spcPts val="0"/>
              </a:spcAft>
              <a:buClr>
                <a:schemeClr val="accent1"/>
              </a:buClr>
              <a:buSzPct val="68000"/>
              <a:buFont typeface="Noto Sans Symbols"/>
              <a:buChar char="▶"/>
              <a:defRPr b="0" i="0" sz="2700" u="none" cap="none" strike="noStrike">
                <a:solidFill>
                  <a:schemeClr val="dk1"/>
                </a:solidFill>
                <a:latin typeface="Rambla"/>
                <a:ea typeface="Rambla"/>
                <a:cs typeface="Rambla"/>
                <a:sym typeface="Rambla"/>
              </a:defRPr>
            </a:lvl1pPr>
            <a:lvl2pPr indent="-94741" lvl="1" marL="621792" marR="0" rtl="0" algn="l">
              <a:spcBef>
                <a:spcPts val="324"/>
              </a:spcBef>
              <a:buClr>
                <a:schemeClr val="accent1"/>
              </a:buClr>
              <a:buSzPct val="100000"/>
              <a:buFont typeface="Verdana"/>
              <a:buChar char="◦"/>
              <a:defRPr b="0" i="0" sz="2300" u="none" cap="none" strike="noStrike">
                <a:solidFill>
                  <a:schemeClr val="dk1"/>
                </a:solidFill>
                <a:latin typeface="Rambla"/>
                <a:ea typeface="Rambla"/>
                <a:cs typeface="Rambla"/>
                <a:sym typeface="Rambla"/>
              </a:defRPr>
            </a:lvl2pPr>
            <a:lvl3pPr indent="-103886" lvl="2" marL="859536" marR="0" rtl="0" algn="l">
              <a:spcBef>
                <a:spcPts val="350"/>
              </a:spcBef>
              <a:buClr>
                <a:schemeClr val="accent2"/>
              </a:buClr>
              <a:buSzPct val="100000"/>
              <a:buFont typeface="Noto Sans Symbols"/>
              <a:buChar char="⚫"/>
              <a:defRPr b="0" i="0" sz="2100" u="none" cap="none" strike="noStrike">
                <a:solidFill>
                  <a:schemeClr val="dk1"/>
                </a:solidFill>
                <a:latin typeface="Rambla"/>
                <a:ea typeface="Rambla"/>
                <a:cs typeface="Rambla"/>
                <a:sym typeface="Rambla"/>
              </a:defRPr>
            </a:lvl3pPr>
            <a:lvl4pPr indent="-107950" lvl="3" marL="1143000" marR="0" rtl="0" algn="l">
              <a:spcBef>
                <a:spcPts val="350"/>
              </a:spcBef>
              <a:buClr>
                <a:schemeClr val="accent2"/>
              </a:buClr>
              <a:buSzPct val="100000"/>
              <a:buFont typeface="Noto Sans Symbols"/>
              <a:buChar char="⚫"/>
              <a:defRPr b="0" i="0" sz="1900" u="none" cap="none" strike="noStrike">
                <a:solidFill>
                  <a:schemeClr val="dk1"/>
                </a:solidFill>
                <a:latin typeface="Rambla"/>
                <a:ea typeface="Rambla"/>
                <a:cs typeface="Rambla"/>
                <a:sym typeface="Rambla"/>
              </a:defRPr>
            </a:lvl4pPr>
            <a:lvl5pPr indent="-114300" lvl="4" marL="1371600" marR="0" rtl="0" algn="l">
              <a:spcBef>
                <a:spcPts val="350"/>
              </a:spcBef>
              <a:buClr>
                <a:schemeClr val="accent2"/>
              </a:buClr>
              <a:buSzPct val="100000"/>
              <a:buFont typeface="Noto Sans Symbols"/>
              <a:buChar char="⚫"/>
              <a:defRPr b="0" i="0" sz="18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37" name="Shape 37"/>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38" name="Shape 38"/>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39" name="Shape 39"/>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dk1"/>
                </a:solidFill>
                <a:latin typeface="Rambla"/>
                <a:ea typeface="Rambla"/>
                <a:cs typeface="Rambla"/>
                <a:sym typeface="Rambla"/>
              </a:rPr>
              <a:t>‹#›</a:t>
            </a:fld>
          </a:p>
        </p:txBody>
      </p:sp>
      <p:sp>
        <p:nvSpPr>
          <p:cNvPr id="40" name="Shape 4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Rambla"/>
              <a:buNone/>
              <a:defRPr b="1" i="0" sz="4100" u="none" cap="none" strike="noStrike">
                <a:solidFill>
                  <a:schemeClr val="dk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gradFill>
          <a:gsLst>
            <a:gs pos="0">
              <a:srgbClr val="B1B1B1"/>
            </a:gs>
            <a:gs pos="40000">
              <a:srgbClr val="9E9E9E"/>
            </a:gs>
            <a:gs pos="100000">
              <a:schemeClr val="dk1"/>
            </a:gs>
          </a:gsLst>
          <a:path path="circle">
            <a:fillToRect b="100%" l="100%"/>
          </a:path>
          <a:tileRect r="-100%" t="-100%"/>
        </a:gradFill>
      </p:bgPr>
    </p:bg>
    <p:spTree>
      <p:nvGrpSpPr>
        <p:cNvPr id="41" name="Shape 41"/>
        <p:cNvGrpSpPr/>
        <p:nvPr/>
      </p:nvGrpSpPr>
      <p:grpSpPr>
        <a:xfrm>
          <a:off x="0" y="0"/>
          <a:ext cx="0" cy="0"/>
          <a:chOff x="0" y="0"/>
          <a:chExt cx="0" cy="0"/>
        </a:xfrm>
      </p:grpSpPr>
      <p:sp>
        <p:nvSpPr>
          <p:cNvPr id="42" name="Shape 42"/>
          <p:cNvSpPr txBox="1"/>
          <p:nvPr>
            <p:ph type="title"/>
          </p:nvPr>
        </p:nvSpPr>
        <p:spPr>
          <a:xfrm>
            <a:off x="722375" y="1059712"/>
            <a:ext cx="7772400" cy="1828800"/>
          </a:xfrm>
          <a:prstGeom prst="rect">
            <a:avLst/>
          </a:prstGeom>
          <a:noFill/>
          <a:ln>
            <a:noFill/>
          </a:ln>
        </p:spPr>
        <p:txBody>
          <a:bodyPr anchorCtr="0" anchor="b" bIns="91425" lIns="91425" rIns="91425" tIns="91425"/>
          <a:lstStyle>
            <a:lvl1pPr indent="0" lvl="0" marL="0" marR="0" rtl="0" algn="r">
              <a:spcBef>
                <a:spcPts val="0"/>
              </a:spcBef>
              <a:buClr>
                <a:schemeClr val="lt2"/>
              </a:buClr>
              <a:buFont typeface="Rambla"/>
              <a:buNone/>
              <a:defRPr b="1" i="0" sz="4800" u="none" cap="none" strike="noStrike">
                <a:solidFill>
                  <a:schemeClr val="lt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3" name="Shape 43"/>
          <p:cNvSpPr txBox="1"/>
          <p:nvPr>
            <p:ph idx="1" type="body"/>
          </p:nvPr>
        </p:nvSpPr>
        <p:spPr>
          <a:xfrm>
            <a:off x="3922712" y="2931711"/>
            <a:ext cx="4572000" cy="1454888"/>
          </a:xfrm>
          <a:prstGeom prst="rect">
            <a:avLst/>
          </a:prstGeom>
          <a:noFill/>
          <a:ln>
            <a:noFill/>
          </a:ln>
        </p:spPr>
        <p:txBody>
          <a:bodyPr anchorCtr="0" anchor="t" bIns="91425" lIns="91425" rIns="91425" tIns="91425"/>
          <a:lstStyle>
            <a:lvl1pPr indent="0" lvl="0" marL="0" marR="0" rtl="0" algn="l">
              <a:spcBef>
                <a:spcPts val="400"/>
              </a:spcBef>
              <a:spcAft>
                <a:spcPts val="0"/>
              </a:spcAft>
              <a:buClr>
                <a:schemeClr val="accent1"/>
              </a:buClr>
              <a:buFont typeface="Noto Sans Symbols"/>
              <a:buNone/>
              <a:defRPr b="0" i="0" sz="2300" u="none" cap="none" strike="noStrike">
                <a:solidFill>
                  <a:schemeClr val="lt1"/>
                </a:solidFill>
                <a:latin typeface="Rambla"/>
                <a:ea typeface="Rambla"/>
                <a:cs typeface="Rambla"/>
                <a:sym typeface="Rambla"/>
              </a:defRPr>
            </a:lvl1pPr>
            <a:lvl2pPr indent="-240791" lvl="1" marL="621792" marR="0" rtl="0" algn="l">
              <a:spcBef>
                <a:spcPts val="324"/>
              </a:spcBef>
              <a:buClr>
                <a:schemeClr val="accent1"/>
              </a:buClr>
              <a:buFont typeface="Verdana"/>
              <a:buNone/>
              <a:defRPr b="0" i="0" sz="1800" u="none" cap="none" strike="noStrike">
                <a:solidFill>
                  <a:schemeClr val="lt1"/>
                </a:solidFill>
                <a:latin typeface="Rambla"/>
                <a:ea typeface="Rambla"/>
                <a:cs typeface="Rambla"/>
                <a:sym typeface="Rambla"/>
              </a:defRPr>
            </a:lvl2pPr>
            <a:lvl3pPr indent="-237236" lvl="2" marL="859536" marR="0" rtl="0" algn="l">
              <a:spcBef>
                <a:spcPts val="350"/>
              </a:spcBef>
              <a:buClr>
                <a:schemeClr val="accent2"/>
              </a:buClr>
              <a:buFont typeface="Noto Sans Symbols"/>
              <a:buNone/>
              <a:defRPr b="0" i="0" sz="1600" u="none" cap="none" strike="noStrike">
                <a:solidFill>
                  <a:schemeClr val="lt1"/>
                </a:solidFill>
                <a:latin typeface="Rambla"/>
                <a:ea typeface="Rambla"/>
                <a:cs typeface="Rambla"/>
                <a:sym typeface="Rambla"/>
              </a:defRPr>
            </a:lvl3pPr>
            <a:lvl4pPr indent="-228600" lvl="3" marL="1143000" marR="0" rtl="0" algn="l">
              <a:spcBef>
                <a:spcPts val="350"/>
              </a:spcBef>
              <a:buClr>
                <a:schemeClr val="accent2"/>
              </a:buClr>
              <a:buFont typeface="Noto Sans Symbols"/>
              <a:buNone/>
              <a:defRPr b="0" i="0" sz="1400" u="none" cap="none" strike="noStrike">
                <a:solidFill>
                  <a:schemeClr val="lt1"/>
                </a:solidFill>
                <a:latin typeface="Rambla"/>
                <a:ea typeface="Rambla"/>
                <a:cs typeface="Rambla"/>
                <a:sym typeface="Rambla"/>
              </a:defRPr>
            </a:lvl4pPr>
            <a:lvl5pPr indent="-228600" lvl="4" marL="1371600" marR="0" rtl="0" algn="l">
              <a:spcBef>
                <a:spcPts val="350"/>
              </a:spcBef>
              <a:buClr>
                <a:schemeClr val="accent2"/>
              </a:buClr>
              <a:buFont typeface="Noto Sans Symbols"/>
              <a:buNone/>
              <a:defRPr b="0" i="0" sz="1400" u="none" cap="none" strike="noStrike">
                <a:solidFill>
                  <a:schemeClr val="lt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lt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9pPr>
          </a:lstStyle>
          <a:p/>
        </p:txBody>
      </p:sp>
      <p:sp>
        <p:nvSpPr>
          <p:cNvPr id="44" name="Shape 44"/>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45" name="Shape 45"/>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46" name="Shape 46"/>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lt1"/>
                </a:solidFill>
                <a:latin typeface="Rambla"/>
                <a:ea typeface="Rambla"/>
                <a:cs typeface="Rambla"/>
                <a:sym typeface="Rambla"/>
              </a:rPr>
              <a:t>‹#›</a:t>
            </a:fld>
          </a:p>
        </p:txBody>
      </p:sp>
      <p:sp>
        <p:nvSpPr>
          <p:cNvPr id="47" name="Shape 47"/>
          <p:cNvSpPr/>
          <p:nvPr/>
        </p:nvSpPr>
        <p:spPr>
          <a:xfrm>
            <a:off x="3636680" y="3005472"/>
            <a:ext cx="182879"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med" w="med" type="none"/>
            <a:tailEnd len="med" w="med" type="none"/>
          </a:ln>
          <a:effectLst>
            <a:outerShdw blurRad="50799" dir="5400000" dist="25400">
              <a:srgbClr val="000000">
                <a:alpha val="45882"/>
              </a:srgbClr>
            </a:outerShdw>
          </a:effectLst>
        </p:spPr>
        <p:txBody>
          <a:bodyPr anchorCtr="0" anchor="ctr" bIns="45700" lIns="91425" rIns="91425" tIns="45700">
            <a:noAutofit/>
          </a:bodyPr>
          <a:lstStyle/>
          <a:p>
            <a:pPr indent="0" lvl="0" marL="0" marR="0" rtl="0" algn="l">
              <a:spcBef>
                <a:spcPts val="0"/>
              </a:spcBef>
              <a:buNone/>
            </a:pPr>
            <a:r>
              <a:t/>
            </a:r>
            <a:endParaRPr sz="1800">
              <a:solidFill>
                <a:schemeClr val="lt1"/>
              </a:solidFill>
              <a:latin typeface="Rambla"/>
              <a:ea typeface="Rambla"/>
              <a:cs typeface="Rambla"/>
              <a:sym typeface="Rambla"/>
            </a:endParaRPr>
          </a:p>
        </p:txBody>
      </p:sp>
      <p:sp>
        <p:nvSpPr>
          <p:cNvPr id="48" name="Shape 48"/>
          <p:cNvSpPr/>
          <p:nvPr/>
        </p:nvSpPr>
        <p:spPr>
          <a:xfrm>
            <a:off x="3450264" y="3005472"/>
            <a:ext cx="182879"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med" w="med" type="none"/>
            <a:tailEnd len="med" w="med" type="none"/>
          </a:ln>
          <a:effectLst>
            <a:outerShdw blurRad="50799" dir="5400000" dist="25400">
              <a:srgbClr val="000000">
                <a:alpha val="45882"/>
              </a:srgbClr>
            </a:outerShdw>
          </a:effectLst>
        </p:spPr>
        <p:txBody>
          <a:bodyPr anchorCtr="0" anchor="ctr" bIns="45700" lIns="91425" rIns="91425" tIns="45700">
            <a:noAutofit/>
          </a:bodyPr>
          <a:lstStyle/>
          <a:p>
            <a:pPr indent="0" lvl="0" marL="0" marR="0" rtl="0" algn="l">
              <a:spcBef>
                <a:spcPts val="0"/>
              </a:spcBef>
              <a:buNone/>
            </a:pPr>
            <a:r>
              <a:t/>
            </a:r>
            <a:endParaRPr sz="1800">
              <a:solidFill>
                <a:schemeClr val="lt1"/>
              </a:solidFill>
              <a:latin typeface="Rambla"/>
              <a:ea typeface="Rambla"/>
              <a:cs typeface="Rambla"/>
              <a:sym typeface="Rambl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bg>
      <p:bgPr>
        <a:gradFill>
          <a:gsLst>
            <a:gs pos="0">
              <a:srgbClr val="B1B1B1"/>
            </a:gs>
            <a:gs pos="40000">
              <a:srgbClr val="9E9E9E"/>
            </a:gs>
            <a:gs pos="100000">
              <a:schemeClr val="dk1"/>
            </a:gs>
          </a:gsLst>
          <a:path path="circle">
            <a:fillToRect b="100%" l="100%"/>
          </a:path>
          <a:tileRect r="-100%" t="-100%"/>
        </a:gradFill>
      </p:bgPr>
    </p:bg>
    <p:spTree>
      <p:nvGrpSpPr>
        <p:cNvPr id="49" name="Shape 49"/>
        <p:cNvGrpSpPr/>
        <p:nvPr/>
      </p:nvGrpSpPr>
      <p:grpSpPr>
        <a:xfrm>
          <a:off x="0" y="0"/>
          <a:ext cx="0" cy="0"/>
          <a:chOff x="0" y="0"/>
          <a:chExt cx="0" cy="0"/>
        </a:xfrm>
      </p:grpSpPr>
      <p:sp>
        <p:nvSpPr>
          <p:cNvPr id="50" name="Shape 50"/>
          <p:cNvSpPr txBox="1"/>
          <p:nvPr>
            <p:ph idx="1" type="body"/>
          </p:nvPr>
        </p:nvSpPr>
        <p:spPr>
          <a:xfrm>
            <a:off x="457200" y="1481328"/>
            <a:ext cx="4038599" cy="4525963"/>
          </a:xfrm>
          <a:prstGeom prst="rect">
            <a:avLst/>
          </a:prstGeom>
          <a:noFill/>
          <a:ln>
            <a:noFill/>
          </a:ln>
        </p:spPr>
        <p:txBody>
          <a:bodyPr anchorCtr="0" anchor="t" bIns="91425" lIns="91425" rIns="91425" tIns="91425"/>
          <a:lstStyle>
            <a:lvl1pPr indent="-143255" lvl="0" marL="365760" marR="0" rtl="0" algn="l">
              <a:spcBef>
                <a:spcPts val="400"/>
              </a:spcBef>
              <a:spcAft>
                <a:spcPts val="0"/>
              </a:spcAft>
              <a:buClr>
                <a:schemeClr val="accent1"/>
              </a:buClr>
              <a:buSzPct val="68000"/>
              <a:buFont typeface="Noto Sans Symbols"/>
              <a:buChar char="▶"/>
              <a:defRPr b="0" i="0" sz="2800" u="none" cap="none" strike="noStrike">
                <a:solidFill>
                  <a:schemeClr val="lt1"/>
                </a:solidFill>
                <a:latin typeface="Rambla"/>
                <a:ea typeface="Rambla"/>
                <a:cs typeface="Rambla"/>
                <a:sym typeface="Rambla"/>
              </a:defRPr>
            </a:lvl1pPr>
            <a:lvl2pPr indent="-88391" lvl="1" marL="621792" marR="0" rtl="0" algn="l">
              <a:spcBef>
                <a:spcPts val="324"/>
              </a:spcBef>
              <a:buClr>
                <a:schemeClr val="accent1"/>
              </a:buClr>
              <a:buSzPct val="100000"/>
              <a:buFont typeface="Verdana"/>
              <a:buChar char="◦"/>
              <a:defRPr b="0" i="0" sz="2400" u="none" cap="none" strike="noStrike">
                <a:solidFill>
                  <a:schemeClr val="lt1"/>
                </a:solidFill>
                <a:latin typeface="Rambla"/>
                <a:ea typeface="Rambla"/>
                <a:cs typeface="Rambla"/>
                <a:sym typeface="Rambla"/>
              </a:defRPr>
            </a:lvl2pPr>
            <a:lvl3pPr indent="-110236" lvl="2" marL="859536" marR="0" rtl="0" algn="l">
              <a:spcBef>
                <a:spcPts val="350"/>
              </a:spcBef>
              <a:buClr>
                <a:schemeClr val="accent2"/>
              </a:buClr>
              <a:buSzPct val="100000"/>
              <a:buFont typeface="Noto Sans Symbols"/>
              <a:buChar char="⚫"/>
              <a:defRPr b="0" i="0" sz="2000" u="none" cap="none" strike="noStrike">
                <a:solidFill>
                  <a:schemeClr val="lt1"/>
                </a:solidFill>
                <a:latin typeface="Rambla"/>
                <a:ea typeface="Rambla"/>
                <a:cs typeface="Rambla"/>
                <a:sym typeface="Rambla"/>
              </a:defRPr>
            </a:lvl3pPr>
            <a:lvl4pPr indent="-114300" lvl="3" marL="1143000" marR="0" rtl="0" algn="l">
              <a:spcBef>
                <a:spcPts val="350"/>
              </a:spcBef>
              <a:buClr>
                <a:schemeClr val="accent2"/>
              </a:buClr>
              <a:buSzPct val="100000"/>
              <a:buFont typeface="Noto Sans Symbols"/>
              <a:buChar char="⚫"/>
              <a:defRPr b="0" i="0" sz="1800" u="none" cap="none" strike="noStrike">
                <a:solidFill>
                  <a:schemeClr val="lt1"/>
                </a:solidFill>
                <a:latin typeface="Rambla"/>
                <a:ea typeface="Rambla"/>
                <a:cs typeface="Rambla"/>
                <a:sym typeface="Rambla"/>
              </a:defRPr>
            </a:lvl4pPr>
            <a:lvl5pPr indent="-114300" lvl="4" marL="1371600" marR="0" rtl="0" algn="l">
              <a:spcBef>
                <a:spcPts val="350"/>
              </a:spcBef>
              <a:buClr>
                <a:schemeClr val="accent2"/>
              </a:buClr>
              <a:buSzPct val="100000"/>
              <a:buFont typeface="Noto Sans Symbols"/>
              <a:buChar char="⚫"/>
              <a:defRPr b="0" i="0" sz="1800" u="none" cap="none" strike="noStrike">
                <a:solidFill>
                  <a:schemeClr val="lt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lt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9pPr>
          </a:lstStyle>
          <a:p/>
        </p:txBody>
      </p:sp>
      <p:sp>
        <p:nvSpPr>
          <p:cNvPr id="51" name="Shape 51"/>
          <p:cNvSpPr txBox="1"/>
          <p:nvPr>
            <p:ph idx="2" type="body"/>
          </p:nvPr>
        </p:nvSpPr>
        <p:spPr>
          <a:xfrm>
            <a:off x="4648200" y="1481328"/>
            <a:ext cx="4038599" cy="4525963"/>
          </a:xfrm>
          <a:prstGeom prst="rect">
            <a:avLst/>
          </a:prstGeom>
          <a:noFill/>
          <a:ln>
            <a:noFill/>
          </a:ln>
        </p:spPr>
        <p:txBody>
          <a:bodyPr anchorCtr="0" anchor="t" bIns="91425" lIns="91425" rIns="91425" tIns="91425"/>
          <a:lstStyle>
            <a:lvl1pPr indent="-143255" lvl="0" marL="365760" marR="0" rtl="0" algn="l">
              <a:spcBef>
                <a:spcPts val="400"/>
              </a:spcBef>
              <a:spcAft>
                <a:spcPts val="0"/>
              </a:spcAft>
              <a:buClr>
                <a:schemeClr val="accent1"/>
              </a:buClr>
              <a:buSzPct val="68000"/>
              <a:buFont typeface="Noto Sans Symbols"/>
              <a:buChar char="▶"/>
              <a:defRPr b="0" i="0" sz="2800" u="none" cap="none" strike="noStrike">
                <a:solidFill>
                  <a:schemeClr val="lt1"/>
                </a:solidFill>
                <a:latin typeface="Rambla"/>
                <a:ea typeface="Rambla"/>
                <a:cs typeface="Rambla"/>
                <a:sym typeface="Rambla"/>
              </a:defRPr>
            </a:lvl1pPr>
            <a:lvl2pPr indent="-88391" lvl="1" marL="621792" marR="0" rtl="0" algn="l">
              <a:spcBef>
                <a:spcPts val="324"/>
              </a:spcBef>
              <a:buClr>
                <a:schemeClr val="accent1"/>
              </a:buClr>
              <a:buSzPct val="100000"/>
              <a:buFont typeface="Verdana"/>
              <a:buChar char="◦"/>
              <a:defRPr b="0" i="0" sz="2400" u="none" cap="none" strike="noStrike">
                <a:solidFill>
                  <a:schemeClr val="lt1"/>
                </a:solidFill>
                <a:latin typeface="Rambla"/>
                <a:ea typeface="Rambla"/>
                <a:cs typeface="Rambla"/>
                <a:sym typeface="Rambla"/>
              </a:defRPr>
            </a:lvl2pPr>
            <a:lvl3pPr indent="-110236" lvl="2" marL="859536" marR="0" rtl="0" algn="l">
              <a:spcBef>
                <a:spcPts val="350"/>
              </a:spcBef>
              <a:buClr>
                <a:schemeClr val="accent2"/>
              </a:buClr>
              <a:buSzPct val="100000"/>
              <a:buFont typeface="Noto Sans Symbols"/>
              <a:buChar char="⚫"/>
              <a:defRPr b="0" i="0" sz="2000" u="none" cap="none" strike="noStrike">
                <a:solidFill>
                  <a:schemeClr val="lt1"/>
                </a:solidFill>
                <a:latin typeface="Rambla"/>
                <a:ea typeface="Rambla"/>
                <a:cs typeface="Rambla"/>
                <a:sym typeface="Rambla"/>
              </a:defRPr>
            </a:lvl3pPr>
            <a:lvl4pPr indent="-114300" lvl="3" marL="1143000" marR="0" rtl="0" algn="l">
              <a:spcBef>
                <a:spcPts val="350"/>
              </a:spcBef>
              <a:buClr>
                <a:schemeClr val="accent2"/>
              </a:buClr>
              <a:buSzPct val="100000"/>
              <a:buFont typeface="Noto Sans Symbols"/>
              <a:buChar char="⚫"/>
              <a:defRPr b="0" i="0" sz="1800" u="none" cap="none" strike="noStrike">
                <a:solidFill>
                  <a:schemeClr val="lt1"/>
                </a:solidFill>
                <a:latin typeface="Rambla"/>
                <a:ea typeface="Rambla"/>
                <a:cs typeface="Rambla"/>
                <a:sym typeface="Rambla"/>
              </a:defRPr>
            </a:lvl4pPr>
            <a:lvl5pPr indent="-114300" lvl="4" marL="1371600" marR="0" rtl="0" algn="l">
              <a:spcBef>
                <a:spcPts val="350"/>
              </a:spcBef>
              <a:buClr>
                <a:schemeClr val="accent2"/>
              </a:buClr>
              <a:buSzPct val="100000"/>
              <a:buFont typeface="Noto Sans Symbols"/>
              <a:buChar char="⚫"/>
              <a:defRPr b="0" i="0" sz="1800" u="none" cap="none" strike="noStrike">
                <a:solidFill>
                  <a:schemeClr val="lt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lt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9pPr>
          </a:lstStyle>
          <a:p/>
        </p:txBody>
      </p:sp>
      <p:sp>
        <p:nvSpPr>
          <p:cNvPr id="52" name="Shape 52"/>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53" name="Shape 53"/>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54" name="Shape 54"/>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lt1"/>
                </a:solidFill>
                <a:latin typeface="Rambla"/>
                <a:ea typeface="Rambla"/>
                <a:cs typeface="Rambla"/>
                <a:sym typeface="Rambla"/>
              </a:rPr>
              <a:t>‹#›</a:t>
            </a:fld>
          </a:p>
        </p:txBody>
      </p:sp>
      <p:sp>
        <p:nvSpPr>
          <p:cNvPr id="55" name="Shape 5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chemeClr val="lt2"/>
              </a:buClr>
              <a:buFont typeface="Rambla"/>
              <a:buNone/>
              <a:defRPr b="1" i="0" sz="4100" u="none" cap="none" strike="noStrike">
                <a:solidFill>
                  <a:schemeClr val="lt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bg>
      <p:bgPr>
        <a:solidFill>
          <a:srgbClr val="FFFFFF"/>
        </a:solidFill>
      </p:bgPr>
    </p:bg>
    <p:spTree>
      <p:nvGrpSpPr>
        <p:cNvPr id="56" name="Shape 56"/>
        <p:cNvGrpSpPr/>
        <p:nvPr/>
      </p:nvGrpSpPr>
      <p:grpSpPr>
        <a:xfrm>
          <a:off x="0" y="0"/>
          <a:ext cx="0" cy="0"/>
          <a:chOff x="0" y="0"/>
          <a:chExt cx="0" cy="0"/>
        </a:xfrm>
      </p:grpSpPr>
      <p:sp>
        <p:nvSpPr>
          <p:cNvPr id="57" name="Shape 57"/>
          <p:cNvSpPr txBox="1"/>
          <p:nvPr>
            <p:ph type="title"/>
          </p:nvPr>
        </p:nvSpPr>
        <p:spPr>
          <a:xfrm>
            <a:off x="457200" y="273050"/>
            <a:ext cx="8229600"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Rambla"/>
              <a:buNone/>
              <a:defRPr b="1" i="0" sz="4100" u="none" cap="none" strike="noStrike">
                <a:solidFill>
                  <a:schemeClr val="dk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8" name="Shape 58"/>
          <p:cNvSpPr txBox="1"/>
          <p:nvPr>
            <p:ph idx="1" type="body"/>
          </p:nvPr>
        </p:nvSpPr>
        <p:spPr>
          <a:xfrm>
            <a:off x="457200" y="5410200"/>
            <a:ext cx="4040187" cy="762000"/>
          </a:xfrm>
          <a:prstGeom prst="rect">
            <a:avLst/>
          </a:prstGeom>
          <a:solidFill>
            <a:schemeClr val="accent1"/>
          </a:solidFill>
          <a:ln cap="flat" cmpd="sng" w="9650">
            <a:solidFill>
              <a:schemeClr val="accent1"/>
            </a:solidFill>
            <a:prstDash val="solid"/>
            <a:miter/>
            <a:headEnd len="med" w="med" type="none"/>
            <a:tailEnd len="med" w="med" type="none"/>
          </a:ln>
        </p:spPr>
        <p:txBody>
          <a:bodyPr anchorCtr="0" anchor="ctr" bIns="91425" lIns="91425" rIns="91425" tIns="91425"/>
          <a:lstStyle>
            <a:lvl1pPr indent="0" lvl="0" marL="0" marR="0" rtl="0" algn="l">
              <a:spcBef>
                <a:spcPts val="400"/>
              </a:spcBef>
              <a:spcAft>
                <a:spcPts val="0"/>
              </a:spcAft>
              <a:buClr>
                <a:schemeClr val="accent1"/>
              </a:buClr>
              <a:buFont typeface="Noto Sans Symbols"/>
              <a:buNone/>
              <a:defRPr b="0" i="0" sz="2400" u="none" cap="none" strike="noStrike">
                <a:solidFill>
                  <a:schemeClr val="lt1"/>
                </a:solidFill>
                <a:latin typeface="Rambla"/>
                <a:ea typeface="Rambla"/>
                <a:cs typeface="Rambla"/>
                <a:sym typeface="Rambla"/>
              </a:defRPr>
            </a:lvl1pPr>
            <a:lvl2pPr indent="-240791" lvl="1" marL="621792" marR="0" rtl="0" algn="l">
              <a:spcBef>
                <a:spcPts val="324"/>
              </a:spcBef>
              <a:buClr>
                <a:schemeClr val="accent1"/>
              </a:buClr>
              <a:buFont typeface="Verdana"/>
              <a:buNone/>
              <a:defRPr b="1" i="0" sz="2000" u="none" cap="none" strike="noStrike">
                <a:solidFill>
                  <a:schemeClr val="dk1"/>
                </a:solidFill>
                <a:latin typeface="Rambla"/>
                <a:ea typeface="Rambla"/>
                <a:cs typeface="Rambla"/>
                <a:sym typeface="Rambla"/>
              </a:defRPr>
            </a:lvl2pPr>
            <a:lvl3pPr indent="-237236" lvl="2" marL="859536" marR="0" rtl="0" algn="l">
              <a:spcBef>
                <a:spcPts val="350"/>
              </a:spcBef>
              <a:buClr>
                <a:schemeClr val="accent2"/>
              </a:buClr>
              <a:buFont typeface="Noto Sans Symbols"/>
              <a:buNone/>
              <a:defRPr b="1" i="0" sz="1800" u="none" cap="none" strike="noStrike">
                <a:solidFill>
                  <a:schemeClr val="dk1"/>
                </a:solidFill>
                <a:latin typeface="Rambla"/>
                <a:ea typeface="Rambla"/>
                <a:cs typeface="Rambla"/>
                <a:sym typeface="Rambla"/>
              </a:defRPr>
            </a:lvl3pPr>
            <a:lvl4pPr indent="-228600" lvl="3" marL="1143000" marR="0" rtl="0" algn="l">
              <a:spcBef>
                <a:spcPts val="350"/>
              </a:spcBef>
              <a:buClr>
                <a:schemeClr val="accent2"/>
              </a:buClr>
              <a:buFont typeface="Noto Sans Symbols"/>
              <a:buNone/>
              <a:defRPr b="1" i="0" sz="1600" u="none" cap="none" strike="noStrike">
                <a:solidFill>
                  <a:schemeClr val="dk1"/>
                </a:solidFill>
                <a:latin typeface="Rambla"/>
                <a:ea typeface="Rambla"/>
                <a:cs typeface="Rambla"/>
                <a:sym typeface="Rambla"/>
              </a:defRPr>
            </a:lvl4pPr>
            <a:lvl5pPr indent="-228600" lvl="4" marL="1371600" marR="0" rtl="0" algn="l">
              <a:spcBef>
                <a:spcPts val="350"/>
              </a:spcBef>
              <a:buClr>
                <a:schemeClr val="accent2"/>
              </a:buClr>
              <a:buFont typeface="Noto Sans Symbols"/>
              <a:buNone/>
              <a:defRPr b="1" i="0" sz="16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59" name="Shape 59"/>
          <p:cNvSpPr txBox="1"/>
          <p:nvPr>
            <p:ph idx="2" type="body"/>
          </p:nvPr>
        </p:nvSpPr>
        <p:spPr>
          <a:xfrm>
            <a:off x="4645026" y="5410200"/>
            <a:ext cx="4041774" cy="762000"/>
          </a:xfrm>
          <a:prstGeom prst="rect">
            <a:avLst/>
          </a:prstGeom>
          <a:solidFill>
            <a:schemeClr val="accent1"/>
          </a:solidFill>
          <a:ln cap="flat" cmpd="sng" w="9650">
            <a:solidFill>
              <a:schemeClr val="accent1"/>
            </a:solidFill>
            <a:prstDash val="solid"/>
            <a:miter/>
            <a:headEnd len="med" w="med" type="none"/>
            <a:tailEnd len="med" w="med" type="none"/>
          </a:ln>
        </p:spPr>
        <p:txBody>
          <a:bodyPr anchorCtr="0" anchor="ctr" bIns="91425" lIns="91425" rIns="91425" tIns="91425"/>
          <a:lstStyle>
            <a:lvl1pPr indent="0" lvl="0" marL="0" marR="0" rtl="0" algn="l">
              <a:spcBef>
                <a:spcPts val="400"/>
              </a:spcBef>
              <a:spcAft>
                <a:spcPts val="0"/>
              </a:spcAft>
              <a:buClr>
                <a:schemeClr val="accent1"/>
              </a:buClr>
              <a:buFont typeface="Noto Sans Symbols"/>
              <a:buNone/>
              <a:defRPr b="0" i="0" sz="2400" u="none" cap="none" strike="noStrike">
                <a:solidFill>
                  <a:schemeClr val="lt1"/>
                </a:solidFill>
                <a:latin typeface="Rambla"/>
                <a:ea typeface="Rambla"/>
                <a:cs typeface="Rambla"/>
                <a:sym typeface="Rambla"/>
              </a:defRPr>
            </a:lvl1pPr>
            <a:lvl2pPr indent="-240791" lvl="1" marL="621792" marR="0" rtl="0" algn="l">
              <a:spcBef>
                <a:spcPts val="324"/>
              </a:spcBef>
              <a:buClr>
                <a:schemeClr val="accent1"/>
              </a:buClr>
              <a:buFont typeface="Verdana"/>
              <a:buNone/>
              <a:defRPr b="1" i="0" sz="2000" u="none" cap="none" strike="noStrike">
                <a:solidFill>
                  <a:schemeClr val="dk1"/>
                </a:solidFill>
                <a:latin typeface="Rambla"/>
                <a:ea typeface="Rambla"/>
                <a:cs typeface="Rambla"/>
                <a:sym typeface="Rambla"/>
              </a:defRPr>
            </a:lvl2pPr>
            <a:lvl3pPr indent="-237236" lvl="2" marL="859536" marR="0" rtl="0" algn="l">
              <a:spcBef>
                <a:spcPts val="350"/>
              </a:spcBef>
              <a:buClr>
                <a:schemeClr val="accent2"/>
              </a:buClr>
              <a:buFont typeface="Noto Sans Symbols"/>
              <a:buNone/>
              <a:defRPr b="1" i="0" sz="1800" u="none" cap="none" strike="noStrike">
                <a:solidFill>
                  <a:schemeClr val="dk1"/>
                </a:solidFill>
                <a:latin typeface="Rambla"/>
                <a:ea typeface="Rambla"/>
                <a:cs typeface="Rambla"/>
                <a:sym typeface="Rambla"/>
              </a:defRPr>
            </a:lvl3pPr>
            <a:lvl4pPr indent="-228600" lvl="3" marL="1143000" marR="0" rtl="0" algn="l">
              <a:spcBef>
                <a:spcPts val="350"/>
              </a:spcBef>
              <a:buClr>
                <a:schemeClr val="accent2"/>
              </a:buClr>
              <a:buFont typeface="Noto Sans Symbols"/>
              <a:buNone/>
              <a:defRPr b="1" i="0" sz="1600" u="none" cap="none" strike="noStrike">
                <a:solidFill>
                  <a:schemeClr val="dk1"/>
                </a:solidFill>
                <a:latin typeface="Rambla"/>
                <a:ea typeface="Rambla"/>
                <a:cs typeface="Rambla"/>
                <a:sym typeface="Rambla"/>
              </a:defRPr>
            </a:lvl4pPr>
            <a:lvl5pPr indent="-228600" lvl="4" marL="1371600" marR="0" rtl="0" algn="l">
              <a:spcBef>
                <a:spcPts val="350"/>
              </a:spcBef>
              <a:buClr>
                <a:schemeClr val="accent2"/>
              </a:buClr>
              <a:buFont typeface="Noto Sans Symbols"/>
              <a:buNone/>
              <a:defRPr b="1" i="0" sz="16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60" name="Shape 60"/>
          <p:cNvSpPr txBox="1"/>
          <p:nvPr>
            <p:ph idx="3" type="body"/>
          </p:nvPr>
        </p:nvSpPr>
        <p:spPr>
          <a:xfrm>
            <a:off x="457200" y="1444294"/>
            <a:ext cx="4040187" cy="3941762"/>
          </a:xfrm>
          <a:prstGeom prst="rect">
            <a:avLst/>
          </a:prstGeom>
          <a:noFill/>
          <a:ln>
            <a:noFill/>
          </a:ln>
        </p:spPr>
        <p:txBody>
          <a:bodyPr anchorCtr="0" anchor="t" bIns="91425" lIns="91425" rIns="91425" tIns="91425"/>
          <a:lstStyle>
            <a:lvl1pPr indent="-160528" lvl="0" marL="365760" marR="0" rtl="0" algn="l">
              <a:spcBef>
                <a:spcPts val="400"/>
              </a:spcBef>
              <a:spcAft>
                <a:spcPts val="0"/>
              </a:spcAft>
              <a:buClr>
                <a:schemeClr val="accent1"/>
              </a:buClr>
              <a:buSzPct val="68000"/>
              <a:buFont typeface="Noto Sans Symbols"/>
              <a:buChar char="▶"/>
              <a:defRPr b="0" i="0" sz="2400" u="none" cap="none" strike="noStrike">
                <a:solidFill>
                  <a:schemeClr val="dk1"/>
                </a:solidFill>
                <a:latin typeface="Rambla"/>
                <a:ea typeface="Rambla"/>
                <a:cs typeface="Rambla"/>
                <a:sym typeface="Rambla"/>
              </a:defRPr>
            </a:lvl1pPr>
            <a:lvl2pPr indent="-113791" lvl="1" marL="621792" marR="0" rtl="0" algn="l">
              <a:spcBef>
                <a:spcPts val="324"/>
              </a:spcBef>
              <a:buClr>
                <a:schemeClr val="accent1"/>
              </a:buClr>
              <a:buSzPct val="100000"/>
              <a:buFont typeface="Verdana"/>
              <a:buChar char="◦"/>
              <a:defRPr b="0" i="0" sz="2000" u="none" cap="none" strike="noStrike">
                <a:solidFill>
                  <a:schemeClr val="dk1"/>
                </a:solidFill>
                <a:latin typeface="Rambla"/>
                <a:ea typeface="Rambla"/>
                <a:cs typeface="Rambla"/>
                <a:sym typeface="Rambla"/>
              </a:defRPr>
            </a:lvl2pPr>
            <a:lvl3pPr indent="-122936" lvl="2" marL="859536" marR="0" rtl="0" algn="l">
              <a:spcBef>
                <a:spcPts val="350"/>
              </a:spcBef>
              <a:buClr>
                <a:schemeClr val="accent2"/>
              </a:buClr>
              <a:buSzPct val="100000"/>
              <a:buFont typeface="Noto Sans Symbols"/>
              <a:buChar char="⚫"/>
              <a:defRPr b="0" i="0" sz="1800" u="none" cap="none" strike="noStrike">
                <a:solidFill>
                  <a:schemeClr val="dk1"/>
                </a:solidFill>
                <a:latin typeface="Rambla"/>
                <a:ea typeface="Rambla"/>
                <a:cs typeface="Rambla"/>
                <a:sym typeface="Rambla"/>
              </a:defRPr>
            </a:lvl3pPr>
            <a:lvl4pPr indent="-127000" lvl="3" marL="1143000" marR="0" rtl="0" algn="l">
              <a:spcBef>
                <a:spcPts val="350"/>
              </a:spcBef>
              <a:buClr>
                <a:schemeClr val="accent2"/>
              </a:buClr>
              <a:buSzPct val="100000"/>
              <a:buFont typeface="Noto Sans Symbols"/>
              <a:buChar char="⚫"/>
              <a:defRPr b="0" i="0" sz="1600" u="none" cap="none" strike="noStrike">
                <a:solidFill>
                  <a:schemeClr val="dk1"/>
                </a:solidFill>
                <a:latin typeface="Rambla"/>
                <a:ea typeface="Rambla"/>
                <a:cs typeface="Rambla"/>
                <a:sym typeface="Rambla"/>
              </a:defRPr>
            </a:lvl4pPr>
            <a:lvl5pPr indent="-127000" lvl="4" marL="1371600" marR="0" rtl="0" algn="l">
              <a:spcBef>
                <a:spcPts val="350"/>
              </a:spcBef>
              <a:buClr>
                <a:schemeClr val="accent2"/>
              </a:buClr>
              <a:buSzPct val="100000"/>
              <a:buFont typeface="Noto Sans Symbols"/>
              <a:buChar char="⚫"/>
              <a:defRPr b="0" i="0" sz="16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61" name="Shape 61"/>
          <p:cNvSpPr txBox="1"/>
          <p:nvPr>
            <p:ph idx="4" type="body"/>
          </p:nvPr>
        </p:nvSpPr>
        <p:spPr>
          <a:xfrm>
            <a:off x="4645025" y="1444294"/>
            <a:ext cx="4041774" cy="3941762"/>
          </a:xfrm>
          <a:prstGeom prst="rect">
            <a:avLst/>
          </a:prstGeom>
          <a:noFill/>
          <a:ln>
            <a:noFill/>
          </a:ln>
        </p:spPr>
        <p:txBody>
          <a:bodyPr anchorCtr="0" anchor="t" bIns="91425" lIns="91425" rIns="91425" tIns="91425"/>
          <a:lstStyle>
            <a:lvl1pPr indent="-160528" lvl="0" marL="365760" marR="0" rtl="0" algn="l">
              <a:spcBef>
                <a:spcPts val="0"/>
              </a:spcBef>
              <a:spcAft>
                <a:spcPts val="0"/>
              </a:spcAft>
              <a:buClr>
                <a:schemeClr val="accent1"/>
              </a:buClr>
              <a:buSzPct val="68000"/>
              <a:buFont typeface="Noto Sans Symbols"/>
              <a:buChar char="▶"/>
              <a:defRPr b="0" i="0" sz="2400" u="none" cap="none" strike="noStrike">
                <a:solidFill>
                  <a:schemeClr val="dk1"/>
                </a:solidFill>
                <a:latin typeface="Rambla"/>
                <a:ea typeface="Rambla"/>
                <a:cs typeface="Rambla"/>
                <a:sym typeface="Rambla"/>
              </a:defRPr>
            </a:lvl1pPr>
            <a:lvl2pPr indent="-113791" lvl="1" marL="621792" marR="0" rtl="0" algn="l">
              <a:spcBef>
                <a:spcPts val="324"/>
              </a:spcBef>
              <a:buClr>
                <a:schemeClr val="accent1"/>
              </a:buClr>
              <a:buSzPct val="100000"/>
              <a:buFont typeface="Verdana"/>
              <a:buChar char="◦"/>
              <a:defRPr b="0" i="0" sz="2000" u="none" cap="none" strike="noStrike">
                <a:solidFill>
                  <a:schemeClr val="dk1"/>
                </a:solidFill>
                <a:latin typeface="Rambla"/>
                <a:ea typeface="Rambla"/>
                <a:cs typeface="Rambla"/>
                <a:sym typeface="Rambla"/>
              </a:defRPr>
            </a:lvl2pPr>
            <a:lvl3pPr indent="-122936" lvl="2" marL="859536" marR="0" rtl="0" algn="l">
              <a:spcBef>
                <a:spcPts val="350"/>
              </a:spcBef>
              <a:buClr>
                <a:schemeClr val="accent2"/>
              </a:buClr>
              <a:buSzPct val="100000"/>
              <a:buFont typeface="Noto Sans Symbols"/>
              <a:buChar char="⚫"/>
              <a:defRPr b="0" i="0" sz="1800" u="none" cap="none" strike="noStrike">
                <a:solidFill>
                  <a:schemeClr val="dk1"/>
                </a:solidFill>
                <a:latin typeface="Rambla"/>
                <a:ea typeface="Rambla"/>
                <a:cs typeface="Rambla"/>
                <a:sym typeface="Rambla"/>
              </a:defRPr>
            </a:lvl3pPr>
            <a:lvl4pPr indent="-127000" lvl="3" marL="1143000" marR="0" rtl="0" algn="l">
              <a:spcBef>
                <a:spcPts val="350"/>
              </a:spcBef>
              <a:buClr>
                <a:schemeClr val="accent2"/>
              </a:buClr>
              <a:buSzPct val="100000"/>
              <a:buFont typeface="Noto Sans Symbols"/>
              <a:buChar char="⚫"/>
              <a:defRPr b="0" i="0" sz="1600" u="none" cap="none" strike="noStrike">
                <a:solidFill>
                  <a:schemeClr val="dk1"/>
                </a:solidFill>
                <a:latin typeface="Rambla"/>
                <a:ea typeface="Rambla"/>
                <a:cs typeface="Rambla"/>
                <a:sym typeface="Rambla"/>
              </a:defRPr>
            </a:lvl4pPr>
            <a:lvl5pPr indent="-127000" lvl="4" marL="1371600" marR="0" rtl="0" algn="l">
              <a:spcBef>
                <a:spcPts val="350"/>
              </a:spcBef>
              <a:buClr>
                <a:schemeClr val="accent2"/>
              </a:buClr>
              <a:buSzPct val="100000"/>
              <a:buFont typeface="Noto Sans Symbols"/>
              <a:buChar char="⚫"/>
              <a:defRPr b="0" i="0" sz="16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62" name="Shape 62"/>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63" name="Shape 63"/>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64" name="Shape 64"/>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dk1"/>
                </a:solidFill>
                <a:latin typeface="Rambla"/>
                <a:ea typeface="Rambla"/>
                <a:cs typeface="Rambla"/>
                <a:sym typeface="Rambla"/>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bg>
      <p:bgPr>
        <a:gradFill>
          <a:gsLst>
            <a:gs pos="0">
              <a:srgbClr val="B1B1B1"/>
            </a:gs>
            <a:gs pos="40000">
              <a:srgbClr val="9E9E9E"/>
            </a:gs>
            <a:gs pos="100000">
              <a:schemeClr val="dk1"/>
            </a:gs>
          </a:gsLst>
          <a:path path="circle">
            <a:fillToRect b="100%" l="100%"/>
          </a:path>
          <a:tileRect r="-100%" t="-100%"/>
        </a:gradFill>
      </p:bgPr>
    </p:bg>
    <p:spTree>
      <p:nvGrpSpPr>
        <p:cNvPr id="65" name="Shape 65"/>
        <p:cNvGrpSpPr/>
        <p:nvPr/>
      </p:nvGrpSpPr>
      <p:grpSpPr>
        <a:xfrm>
          <a:off x="0" y="0"/>
          <a:ext cx="0" cy="0"/>
          <a:chOff x="0" y="0"/>
          <a:chExt cx="0" cy="0"/>
        </a:xfrm>
      </p:grpSpPr>
      <p:sp>
        <p:nvSpPr>
          <p:cNvPr id="66" name="Shape 66"/>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67" name="Shape 67"/>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68" name="Shape 68"/>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lt1"/>
                </a:solidFill>
                <a:latin typeface="Rambla"/>
                <a:ea typeface="Rambla"/>
                <a:cs typeface="Rambla"/>
                <a:sym typeface="Rambla"/>
              </a:rPr>
              <a:t>‹#›</a:t>
            </a:fld>
          </a:p>
        </p:txBody>
      </p:sp>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chemeClr val="lt2"/>
              </a:buClr>
              <a:buFont typeface="Rambla"/>
              <a:buNone/>
              <a:defRPr b="1" i="0" sz="4100" u="none" cap="none" strike="noStrike">
                <a:solidFill>
                  <a:schemeClr val="lt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bg>
      <p:bgPr>
        <a:solidFill>
          <a:srgbClr val="FFFFFF"/>
        </a:solidFill>
      </p:bgPr>
    </p:bg>
    <p:spTree>
      <p:nvGrpSpPr>
        <p:cNvPr id="70" name="Shape 70"/>
        <p:cNvGrpSpPr/>
        <p:nvPr/>
      </p:nvGrpSpPr>
      <p:grpSpPr>
        <a:xfrm>
          <a:off x="0" y="0"/>
          <a:ext cx="0" cy="0"/>
          <a:chOff x="0" y="0"/>
          <a:chExt cx="0" cy="0"/>
        </a:xfrm>
      </p:grpSpPr>
      <p:sp>
        <p:nvSpPr>
          <p:cNvPr id="71" name="Shape 71"/>
          <p:cNvSpPr txBox="1"/>
          <p:nvPr>
            <p:ph type="title"/>
          </p:nvPr>
        </p:nvSpPr>
        <p:spPr>
          <a:xfrm>
            <a:off x="914400" y="4876800"/>
            <a:ext cx="7481775" cy="457200"/>
          </a:xfrm>
          <a:prstGeom prst="rect">
            <a:avLst/>
          </a:prstGeom>
          <a:noFill/>
          <a:ln>
            <a:noFill/>
          </a:ln>
        </p:spPr>
        <p:txBody>
          <a:bodyPr anchorCtr="0" anchor="t" bIns="91425" lIns="91425" rIns="91425" tIns="91425"/>
          <a:lstStyle>
            <a:lvl1pPr indent="0" lvl="0" marL="0" marR="0" rtl="0" algn="r">
              <a:spcBef>
                <a:spcPts val="0"/>
              </a:spcBef>
              <a:buClr>
                <a:schemeClr val="accent1"/>
              </a:buClr>
              <a:buFont typeface="Rambla"/>
              <a:buNone/>
              <a:defRPr b="0" i="0" sz="2500" u="none" cap="none" strike="noStrike">
                <a:solidFill>
                  <a:schemeClr val="accent1"/>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2" name="Shape 72"/>
          <p:cNvSpPr txBox="1"/>
          <p:nvPr>
            <p:ph idx="1" type="body"/>
          </p:nvPr>
        </p:nvSpPr>
        <p:spPr>
          <a:xfrm>
            <a:off x="4419600" y="5355101"/>
            <a:ext cx="3974592" cy="914400"/>
          </a:xfrm>
          <a:prstGeom prst="rect">
            <a:avLst/>
          </a:prstGeom>
          <a:noFill/>
          <a:ln>
            <a:noFill/>
          </a:ln>
        </p:spPr>
        <p:txBody>
          <a:bodyPr anchorCtr="0" anchor="t" bIns="91425" lIns="91425" rIns="91425" tIns="91425"/>
          <a:lstStyle>
            <a:lvl1pPr indent="0" lvl="0" marL="0" marR="0" rtl="0" algn="r">
              <a:spcBef>
                <a:spcPts val="400"/>
              </a:spcBef>
              <a:spcAft>
                <a:spcPts val="0"/>
              </a:spcAft>
              <a:buClr>
                <a:schemeClr val="accent1"/>
              </a:buClr>
              <a:buFont typeface="Noto Sans Symbols"/>
              <a:buNone/>
              <a:defRPr b="0" i="0" sz="1600" u="none" cap="none" strike="noStrike">
                <a:solidFill>
                  <a:schemeClr val="dk1"/>
                </a:solidFill>
                <a:latin typeface="Rambla"/>
                <a:ea typeface="Rambla"/>
                <a:cs typeface="Rambla"/>
                <a:sym typeface="Rambla"/>
              </a:defRPr>
            </a:lvl1pPr>
            <a:lvl2pPr indent="-240791" lvl="1" marL="621792" marR="0" rtl="0" algn="l">
              <a:spcBef>
                <a:spcPts val="324"/>
              </a:spcBef>
              <a:buClr>
                <a:schemeClr val="accent1"/>
              </a:buClr>
              <a:buFont typeface="Verdana"/>
              <a:buNone/>
              <a:defRPr b="0" i="0" sz="1200" u="none" cap="none" strike="noStrike">
                <a:solidFill>
                  <a:schemeClr val="dk1"/>
                </a:solidFill>
                <a:latin typeface="Rambla"/>
                <a:ea typeface="Rambla"/>
                <a:cs typeface="Rambla"/>
                <a:sym typeface="Rambla"/>
              </a:defRPr>
            </a:lvl2pPr>
            <a:lvl3pPr indent="-237236" lvl="2" marL="859536" marR="0" rtl="0" algn="l">
              <a:spcBef>
                <a:spcPts val="350"/>
              </a:spcBef>
              <a:buClr>
                <a:schemeClr val="accent2"/>
              </a:buClr>
              <a:buFont typeface="Noto Sans Symbols"/>
              <a:buNone/>
              <a:defRPr b="0" i="0" sz="1000" u="none" cap="none" strike="noStrike">
                <a:solidFill>
                  <a:schemeClr val="dk1"/>
                </a:solidFill>
                <a:latin typeface="Rambla"/>
                <a:ea typeface="Rambla"/>
                <a:cs typeface="Rambla"/>
                <a:sym typeface="Rambla"/>
              </a:defRPr>
            </a:lvl3pPr>
            <a:lvl4pPr indent="-228600" lvl="3" marL="1143000" marR="0" rtl="0" algn="l">
              <a:spcBef>
                <a:spcPts val="350"/>
              </a:spcBef>
              <a:buClr>
                <a:schemeClr val="accent2"/>
              </a:buClr>
              <a:buFont typeface="Noto Sans Symbols"/>
              <a:buNone/>
              <a:defRPr b="0" i="0" sz="900" u="none" cap="none" strike="noStrike">
                <a:solidFill>
                  <a:schemeClr val="dk1"/>
                </a:solidFill>
                <a:latin typeface="Rambla"/>
                <a:ea typeface="Rambla"/>
                <a:cs typeface="Rambla"/>
                <a:sym typeface="Rambla"/>
              </a:defRPr>
            </a:lvl4pPr>
            <a:lvl5pPr indent="-228600" lvl="4" marL="1371600" marR="0" rtl="0" algn="l">
              <a:spcBef>
                <a:spcPts val="350"/>
              </a:spcBef>
              <a:buClr>
                <a:schemeClr val="accent2"/>
              </a:buClr>
              <a:buFont typeface="Noto Sans Symbols"/>
              <a:buNone/>
              <a:defRPr b="0" i="0" sz="9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73" name="Shape 73"/>
          <p:cNvSpPr txBox="1"/>
          <p:nvPr>
            <p:ph idx="2" type="body"/>
          </p:nvPr>
        </p:nvSpPr>
        <p:spPr>
          <a:xfrm>
            <a:off x="914400" y="274319"/>
            <a:ext cx="7479791" cy="4572000"/>
          </a:xfrm>
          <a:prstGeom prst="rect">
            <a:avLst/>
          </a:prstGeom>
          <a:noFill/>
          <a:ln>
            <a:noFill/>
          </a:ln>
        </p:spPr>
        <p:txBody>
          <a:bodyPr anchorCtr="0" anchor="t" bIns="91425" lIns="91425" rIns="91425" tIns="91425"/>
          <a:lstStyle>
            <a:lvl1pPr indent="-125983" lvl="0" marL="365760" marR="0" rtl="0" algn="l">
              <a:spcBef>
                <a:spcPts val="400"/>
              </a:spcBef>
              <a:spcAft>
                <a:spcPts val="0"/>
              </a:spcAft>
              <a:buClr>
                <a:schemeClr val="accent1"/>
              </a:buClr>
              <a:buSzPct val="68000"/>
              <a:buFont typeface="Noto Sans Symbols"/>
              <a:buChar char="▶"/>
              <a:defRPr b="0" i="0" sz="3200" u="none" cap="none" strike="noStrike">
                <a:solidFill>
                  <a:schemeClr val="dk1"/>
                </a:solidFill>
                <a:latin typeface="Rambla"/>
                <a:ea typeface="Rambla"/>
                <a:cs typeface="Rambla"/>
                <a:sym typeface="Rambla"/>
              </a:defRPr>
            </a:lvl1pPr>
            <a:lvl2pPr indent="-62991" lvl="1" marL="621792" marR="0" rtl="0" algn="l">
              <a:spcBef>
                <a:spcPts val="324"/>
              </a:spcBef>
              <a:buClr>
                <a:schemeClr val="accent1"/>
              </a:buClr>
              <a:buSzPct val="100000"/>
              <a:buFont typeface="Verdana"/>
              <a:buChar char="◦"/>
              <a:defRPr b="0" i="0" sz="2800" u="none" cap="none" strike="noStrike">
                <a:solidFill>
                  <a:schemeClr val="dk1"/>
                </a:solidFill>
                <a:latin typeface="Rambla"/>
                <a:ea typeface="Rambla"/>
                <a:cs typeface="Rambla"/>
                <a:sym typeface="Rambla"/>
              </a:defRPr>
            </a:lvl2pPr>
            <a:lvl3pPr indent="-84836" lvl="2" marL="859536" marR="0" rtl="0" algn="l">
              <a:spcBef>
                <a:spcPts val="350"/>
              </a:spcBef>
              <a:buClr>
                <a:schemeClr val="accent2"/>
              </a:buClr>
              <a:buSzPct val="100000"/>
              <a:buFont typeface="Noto Sans Symbols"/>
              <a:buChar char="⚫"/>
              <a:defRPr b="0" i="0" sz="2400" u="none" cap="none" strike="noStrike">
                <a:solidFill>
                  <a:schemeClr val="dk1"/>
                </a:solidFill>
                <a:latin typeface="Rambla"/>
                <a:ea typeface="Rambla"/>
                <a:cs typeface="Rambla"/>
                <a:sym typeface="Rambla"/>
              </a:defRPr>
            </a:lvl3pPr>
            <a:lvl4pPr indent="-101600" lvl="3" marL="1143000" marR="0" rtl="0" algn="l">
              <a:spcBef>
                <a:spcPts val="350"/>
              </a:spcBef>
              <a:buClr>
                <a:schemeClr val="accent2"/>
              </a:buClr>
              <a:buSzPct val="100000"/>
              <a:buFont typeface="Noto Sans Symbols"/>
              <a:buChar char="⚫"/>
              <a:defRPr b="0" i="0" sz="2000" u="none" cap="none" strike="noStrike">
                <a:solidFill>
                  <a:schemeClr val="dk1"/>
                </a:solidFill>
                <a:latin typeface="Rambla"/>
                <a:ea typeface="Rambla"/>
                <a:cs typeface="Rambla"/>
                <a:sym typeface="Rambla"/>
              </a:defRPr>
            </a:lvl4pPr>
            <a:lvl5pPr indent="-101600" lvl="4" marL="1371600" marR="0" rtl="0" algn="l">
              <a:spcBef>
                <a:spcPts val="350"/>
              </a:spcBef>
              <a:buClr>
                <a:schemeClr val="accent2"/>
              </a:buClr>
              <a:buSzPct val="100000"/>
              <a:buFont typeface="Noto Sans Symbols"/>
              <a:buChar char="⚫"/>
              <a:defRPr b="0" i="0" sz="20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74" name="Shape 74"/>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75" name="Shape 75"/>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76" name="Shape 76"/>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dk1"/>
                </a:solidFill>
                <a:latin typeface="Rambla"/>
                <a:ea typeface="Rambla"/>
                <a:cs typeface="Rambla"/>
                <a:sym typeface="Rambla"/>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bg>
      <p:bgPr>
        <a:gradFill>
          <a:gsLst>
            <a:gs pos="0">
              <a:srgbClr val="B1B1B1"/>
            </a:gs>
            <a:gs pos="40000">
              <a:srgbClr val="9E9E9E"/>
            </a:gs>
            <a:gs pos="100000">
              <a:schemeClr val="dk1"/>
            </a:gs>
          </a:gsLst>
          <a:path path="circle">
            <a:fillToRect b="100%" l="100%"/>
          </a:path>
          <a:tileRect r="-100%" t="-100%"/>
        </a:gradFill>
      </p:bgPr>
    </p:bg>
    <p:spTree>
      <p:nvGrpSpPr>
        <p:cNvPr id="77" name="Shape 77"/>
        <p:cNvGrpSpPr/>
        <p:nvPr/>
      </p:nvGrpSpPr>
      <p:grpSpPr>
        <a:xfrm>
          <a:off x="0" y="0"/>
          <a:ext cx="0" cy="0"/>
          <a:chOff x="0" y="0"/>
          <a:chExt cx="0" cy="0"/>
        </a:xfrm>
      </p:grpSpPr>
      <p:sp>
        <p:nvSpPr>
          <p:cNvPr id="78" name="Shape 78"/>
          <p:cNvSpPr txBox="1"/>
          <p:nvPr>
            <p:ph idx="1" type="body"/>
          </p:nvPr>
        </p:nvSpPr>
        <p:spPr>
          <a:xfrm>
            <a:off x="1141232" y="5443401"/>
            <a:ext cx="7162799" cy="648231"/>
          </a:xfrm>
          <a:prstGeom prst="rect">
            <a:avLst/>
          </a:prstGeom>
          <a:noFill/>
          <a:ln>
            <a:noFill/>
          </a:ln>
        </p:spPr>
        <p:txBody>
          <a:bodyPr anchorCtr="0" anchor="t" bIns="91425" lIns="91425" rIns="91425" tIns="91425"/>
          <a:lstStyle>
            <a:lvl1pPr indent="0" lvl="0" marL="0" marR="18288" rtl="0" algn="r">
              <a:spcBef>
                <a:spcPts val="400"/>
              </a:spcBef>
              <a:spcAft>
                <a:spcPts val="0"/>
              </a:spcAft>
              <a:buClr>
                <a:schemeClr val="accent1"/>
              </a:buClr>
              <a:buFont typeface="Noto Sans Symbols"/>
              <a:buNone/>
              <a:defRPr b="0" i="0" sz="1400" u="none" cap="none" strike="noStrike">
                <a:solidFill>
                  <a:schemeClr val="lt1"/>
                </a:solidFill>
                <a:latin typeface="Rambla"/>
                <a:ea typeface="Rambla"/>
                <a:cs typeface="Rambla"/>
                <a:sym typeface="Rambla"/>
              </a:defRPr>
            </a:lvl1pPr>
            <a:lvl2pPr indent="-164591" lvl="1" marL="621792" marR="0" rtl="0" algn="l">
              <a:spcBef>
                <a:spcPts val="324"/>
              </a:spcBef>
              <a:buClr>
                <a:schemeClr val="accent1"/>
              </a:buClr>
              <a:buSzPct val="100000"/>
              <a:buFont typeface="Verdana"/>
              <a:buChar char="◦"/>
              <a:defRPr b="0" i="0" sz="1200" u="none" cap="none" strike="noStrike">
                <a:solidFill>
                  <a:schemeClr val="lt1"/>
                </a:solidFill>
                <a:latin typeface="Rambla"/>
                <a:ea typeface="Rambla"/>
                <a:cs typeface="Rambla"/>
                <a:sym typeface="Rambla"/>
              </a:defRPr>
            </a:lvl2pPr>
            <a:lvl3pPr indent="-173736" lvl="2" marL="859536" marR="0" rtl="0" algn="l">
              <a:spcBef>
                <a:spcPts val="350"/>
              </a:spcBef>
              <a:buClr>
                <a:schemeClr val="accent2"/>
              </a:buClr>
              <a:buSzPct val="100000"/>
              <a:buFont typeface="Noto Sans Symbols"/>
              <a:buChar char="⚫"/>
              <a:defRPr b="0" i="0" sz="1000" u="none" cap="none" strike="noStrike">
                <a:solidFill>
                  <a:schemeClr val="lt1"/>
                </a:solidFill>
                <a:latin typeface="Rambla"/>
                <a:ea typeface="Rambla"/>
                <a:cs typeface="Rambla"/>
                <a:sym typeface="Rambla"/>
              </a:defRPr>
            </a:lvl3pPr>
            <a:lvl4pPr indent="-171450" lvl="3" marL="1143000" marR="0" rtl="0" algn="l">
              <a:spcBef>
                <a:spcPts val="350"/>
              </a:spcBef>
              <a:buClr>
                <a:schemeClr val="accent2"/>
              </a:buClr>
              <a:buSzPct val="100000"/>
              <a:buFont typeface="Noto Sans Symbols"/>
              <a:buChar char="⚫"/>
              <a:defRPr b="0" i="0" sz="900" u="none" cap="none" strike="noStrike">
                <a:solidFill>
                  <a:schemeClr val="lt1"/>
                </a:solidFill>
                <a:latin typeface="Rambla"/>
                <a:ea typeface="Rambla"/>
                <a:cs typeface="Rambla"/>
                <a:sym typeface="Rambla"/>
              </a:defRPr>
            </a:lvl4pPr>
            <a:lvl5pPr indent="-171450" lvl="4" marL="1371600" marR="0" rtl="0" algn="l">
              <a:spcBef>
                <a:spcPts val="350"/>
              </a:spcBef>
              <a:buClr>
                <a:schemeClr val="accent2"/>
              </a:buClr>
              <a:buSzPct val="100000"/>
              <a:buFont typeface="Noto Sans Symbols"/>
              <a:buChar char="⚫"/>
              <a:defRPr b="0" i="0" sz="900" u="none" cap="none" strike="noStrike">
                <a:solidFill>
                  <a:schemeClr val="lt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lt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9pPr>
          </a:lstStyle>
          <a:p/>
        </p:txBody>
      </p:sp>
      <p:sp>
        <p:nvSpPr>
          <p:cNvPr id="79" name="Shape 79"/>
          <p:cNvSpPr/>
          <p:nvPr>
            <p:ph idx="2" type="pic"/>
          </p:nvPr>
        </p:nvSpPr>
        <p:spPr>
          <a:xfrm>
            <a:off x="228600" y="189968"/>
            <a:ext cx="8686800" cy="4389119"/>
          </a:xfrm>
          <a:prstGeom prst="rect">
            <a:avLst/>
          </a:prstGeom>
          <a:solidFill>
            <a:schemeClr val="dk2"/>
          </a:solidFill>
          <a:ln cap="flat" cmpd="sng" w="9525">
            <a:solidFill>
              <a:schemeClr val="dk1"/>
            </a:solidFill>
            <a:prstDash val="solid"/>
            <a:round/>
            <a:headEnd len="med" w="med" type="none"/>
            <a:tailEnd len="med" w="med" type="none"/>
          </a:ln>
        </p:spPr>
        <p:txBody>
          <a:bodyPr anchorCtr="0" anchor="t" bIns="91425" lIns="91425" rIns="91425" tIns="91425"/>
          <a:lstStyle>
            <a:lvl1pPr indent="0" lvl="0" marL="0" marR="0" rtl="0" algn="l">
              <a:spcBef>
                <a:spcPts val="400"/>
              </a:spcBef>
              <a:spcAft>
                <a:spcPts val="0"/>
              </a:spcAft>
              <a:buClr>
                <a:schemeClr val="accent1"/>
              </a:buClr>
              <a:buFont typeface="Noto Sans Symbols"/>
              <a:buNone/>
              <a:defRPr b="0" i="0" sz="3200" u="none" cap="none" strike="noStrike">
                <a:solidFill>
                  <a:schemeClr val="lt1"/>
                </a:solidFill>
                <a:latin typeface="Rambla"/>
                <a:ea typeface="Rambla"/>
                <a:cs typeface="Rambla"/>
                <a:sym typeface="Rambla"/>
              </a:defRPr>
            </a:lvl1pPr>
            <a:lvl2pPr indent="-94741" lvl="1" marL="621792" marR="0" rtl="0" algn="l">
              <a:spcBef>
                <a:spcPts val="324"/>
              </a:spcBef>
              <a:buClr>
                <a:schemeClr val="accent1"/>
              </a:buClr>
              <a:buSzPct val="100000"/>
              <a:buFont typeface="Verdana"/>
              <a:buChar char="◦"/>
              <a:defRPr b="0" i="0" sz="2300" u="none" cap="none" strike="noStrike">
                <a:solidFill>
                  <a:schemeClr val="lt1"/>
                </a:solidFill>
                <a:latin typeface="Rambla"/>
                <a:ea typeface="Rambla"/>
                <a:cs typeface="Rambla"/>
                <a:sym typeface="Rambla"/>
              </a:defRPr>
            </a:lvl2pPr>
            <a:lvl3pPr indent="-103886" lvl="2" marL="859536" marR="0" rtl="0" algn="l">
              <a:spcBef>
                <a:spcPts val="350"/>
              </a:spcBef>
              <a:buClr>
                <a:schemeClr val="accent2"/>
              </a:buClr>
              <a:buSzPct val="100000"/>
              <a:buFont typeface="Noto Sans Symbols"/>
              <a:buChar char="⚫"/>
              <a:defRPr b="0" i="0" sz="2100" u="none" cap="none" strike="noStrike">
                <a:solidFill>
                  <a:schemeClr val="lt1"/>
                </a:solidFill>
                <a:latin typeface="Rambla"/>
                <a:ea typeface="Rambla"/>
                <a:cs typeface="Rambla"/>
                <a:sym typeface="Rambla"/>
              </a:defRPr>
            </a:lvl3pPr>
            <a:lvl4pPr indent="-107950" lvl="3" marL="1143000" marR="0" rtl="0" algn="l">
              <a:spcBef>
                <a:spcPts val="350"/>
              </a:spcBef>
              <a:buClr>
                <a:schemeClr val="accent2"/>
              </a:buClr>
              <a:buSzPct val="100000"/>
              <a:buFont typeface="Noto Sans Symbols"/>
              <a:buChar char="⚫"/>
              <a:defRPr b="0" i="0" sz="1900" u="none" cap="none" strike="noStrike">
                <a:solidFill>
                  <a:schemeClr val="lt1"/>
                </a:solidFill>
                <a:latin typeface="Rambla"/>
                <a:ea typeface="Rambla"/>
                <a:cs typeface="Rambla"/>
                <a:sym typeface="Rambla"/>
              </a:defRPr>
            </a:lvl4pPr>
            <a:lvl5pPr indent="-114300" lvl="4" marL="1371600" marR="0" rtl="0" algn="l">
              <a:spcBef>
                <a:spcPts val="350"/>
              </a:spcBef>
              <a:buClr>
                <a:schemeClr val="accent2"/>
              </a:buClr>
              <a:buSzPct val="100000"/>
              <a:buFont typeface="Noto Sans Symbols"/>
              <a:buChar char="⚫"/>
              <a:defRPr b="0" i="0" sz="1800" u="none" cap="none" strike="noStrike">
                <a:solidFill>
                  <a:schemeClr val="lt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lt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lt1"/>
                </a:solidFill>
                <a:latin typeface="Rambla"/>
                <a:ea typeface="Rambla"/>
                <a:cs typeface="Rambla"/>
                <a:sym typeface="Rambla"/>
              </a:defRPr>
            </a:lvl9pPr>
          </a:lstStyle>
          <a:p/>
        </p:txBody>
      </p:sp>
      <p:sp>
        <p:nvSpPr>
          <p:cNvPr id="80" name="Shape 80"/>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81" name="Shape 81"/>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lt1"/>
                </a:solidFill>
                <a:latin typeface="Rambla"/>
                <a:ea typeface="Rambla"/>
                <a:cs typeface="Rambla"/>
                <a:sym typeface="Rambla"/>
              </a:defRPr>
            </a:lvl1pPr>
            <a:lvl2pPr indent="0" lvl="1" marL="457200" marR="0" rtl="0" algn="l">
              <a:spcBef>
                <a:spcPts val="0"/>
              </a:spcBef>
              <a:buNone/>
              <a:defRPr b="0" i="0" sz="1800" u="none" cap="none" strike="noStrike">
                <a:solidFill>
                  <a:schemeClr val="lt1"/>
                </a:solidFill>
                <a:latin typeface="Rambla"/>
                <a:ea typeface="Rambla"/>
                <a:cs typeface="Rambla"/>
                <a:sym typeface="Rambla"/>
              </a:defRPr>
            </a:lvl2pPr>
            <a:lvl3pPr indent="0" lvl="2" marL="914400" marR="0" rtl="0" algn="l">
              <a:spcBef>
                <a:spcPts val="0"/>
              </a:spcBef>
              <a:buNone/>
              <a:defRPr b="0" i="0" sz="1800" u="none" cap="none" strike="noStrike">
                <a:solidFill>
                  <a:schemeClr val="lt1"/>
                </a:solidFill>
                <a:latin typeface="Rambla"/>
                <a:ea typeface="Rambla"/>
                <a:cs typeface="Rambla"/>
                <a:sym typeface="Rambla"/>
              </a:defRPr>
            </a:lvl3pPr>
            <a:lvl4pPr indent="0" lvl="3" marL="1371600" marR="0" rtl="0" algn="l">
              <a:spcBef>
                <a:spcPts val="0"/>
              </a:spcBef>
              <a:buNone/>
              <a:defRPr b="0" i="0" sz="1800" u="none" cap="none" strike="noStrike">
                <a:solidFill>
                  <a:schemeClr val="lt1"/>
                </a:solidFill>
                <a:latin typeface="Rambla"/>
                <a:ea typeface="Rambla"/>
                <a:cs typeface="Rambla"/>
                <a:sym typeface="Rambla"/>
              </a:defRPr>
            </a:lvl4pPr>
            <a:lvl5pPr indent="0" lvl="4" marL="1828800" marR="0" rtl="0" algn="l">
              <a:spcBef>
                <a:spcPts val="0"/>
              </a:spcBef>
              <a:buNone/>
              <a:defRPr b="0" i="0" sz="1800" u="none" cap="none" strike="noStrike">
                <a:solidFill>
                  <a:schemeClr val="lt1"/>
                </a:solidFill>
                <a:latin typeface="Rambla"/>
                <a:ea typeface="Rambla"/>
                <a:cs typeface="Rambla"/>
                <a:sym typeface="Rambla"/>
              </a:defRPr>
            </a:lvl5pPr>
            <a:lvl6pPr indent="0" lvl="5" marL="2286000" marR="0" rtl="0" algn="l">
              <a:spcBef>
                <a:spcPts val="0"/>
              </a:spcBef>
              <a:buNone/>
              <a:defRPr b="0" i="0" sz="1800" u="none" cap="none" strike="noStrike">
                <a:solidFill>
                  <a:schemeClr val="lt1"/>
                </a:solidFill>
                <a:latin typeface="Rambla"/>
                <a:ea typeface="Rambla"/>
                <a:cs typeface="Rambla"/>
                <a:sym typeface="Rambla"/>
              </a:defRPr>
            </a:lvl6pPr>
            <a:lvl7pPr indent="0" lvl="6" marL="2743200" marR="0" rtl="0" algn="l">
              <a:spcBef>
                <a:spcPts val="0"/>
              </a:spcBef>
              <a:buNone/>
              <a:defRPr b="0" i="0" sz="1800" u="none" cap="none" strike="noStrike">
                <a:solidFill>
                  <a:schemeClr val="lt1"/>
                </a:solidFill>
                <a:latin typeface="Rambla"/>
                <a:ea typeface="Rambla"/>
                <a:cs typeface="Rambla"/>
                <a:sym typeface="Rambla"/>
              </a:defRPr>
            </a:lvl7pPr>
            <a:lvl8pPr indent="0" lvl="7" marL="3200400" marR="0" rtl="0" algn="l">
              <a:spcBef>
                <a:spcPts val="0"/>
              </a:spcBef>
              <a:buNone/>
              <a:defRPr b="0" i="0" sz="1800" u="none" cap="none" strike="noStrike">
                <a:solidFill>
                  <a:schemeClr val="lt1"/>
                </a:solidFill>
                <a:latin typeface="Rambla"/>
                <a:ea typeface="Rambla"/>
                <a:cs typeface="Rambla"/>
                <a:sym typeface="Rambla"/>
              </a:defRPr>
            </a:lvl8pPr>
            <a:lvl9pPr indent="0" lvl="8" marL="3657600" marR="0" rtl="0" algn="l">
              <a:spcBef>
                <a:spcPts val="0"/>
              </a:spcBef>
              <a:buNone/>
              <a:defRPr b="0" i="0" sz="1800" u="none" cap="none" strike="noStrike">
                <a:solidFill>
                  <a:schemeClr val="lt1"/>
                </a:solidFill>
                <a:latin typeface="Rambla"/>
                <a:ea typeface="Rambla"/>
                <a:cs typeface="Rambla"/>
                <a:sym typeface="Rambla"/>
              </a:defRPr>
            </a:lvl9pPr>
          </a:lstStyle>
          <a:p/>
        </p:txBody>
      </p:sp>
      <p:sp>
        <p:nvSpPr>
          <p:cNvPr id="82" name="Shape 82"/>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a:solidFill>
                  <a:schemeClr val="lt1"/>
                </a:solidFill>
                <a:latin typeface="Rambla"/>
                <a:ea typeface="Rambla"/>
                <a:cs typeface="Rambla"/>
                <a:sym typeface="Rambla"/>
              </a:rPr>
              <a:t>‹#›</a:t>
            </a:fld>
          </a:p>
        </p:txBody>
      </p:sp>
      <p:sp>
        <p:nvSpPr>
          <p:cNvPr id="83" name="Shape 83"/>
          <p:cNvSpPr txBox="1"/>
          <p:nvPr>
            <p:ph type="title"/>
          </p:nvPr>
        </p:nvSpPr>
        <p:spPr>
          <a:xfrm>
            <a:off x="228600" y="4865121"/>
            <a:ext cx="8075431" cy="562672"/>
          </a:xfrm>
          <a:prstGeom prst="rect">
            <a:avLst/>
          </a:prstGeom>
          <a:noFill/>
          <a:ln>
            <a:noFill/>
          </a:ln>
        </p:spPr>
        <p:txBody>
          <a:bodyPr anchorCtr="0" anchor="t" bIns="91425" lIns="91425" rIns="91425" tIns="91425"/>
          <a:lstStyle>
            <a:lvl1pPr indent="0" lvl="0" marL="0" marR="0" rtl="0" algn="r">
              <a:spcBef>
                <a:spcPts val="0"/>
              </a:spcBef>
              <a:buClr>
                <a:schemeClr val="accent1"/>
              </a:buClr>
              <a:buFont typeface="Rambla"/>
              <a:buNone/>
              <a:defRPr b="0" i="0" sz="3000" u="none" cap="none" strike="noStrike">
                <a:solidFill>
                  <a:schemeClr val="accent1"/>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4" name="Shape 84"/>
          <p:cNvSpPr/>
          <p:nvPr/>
        </p:nvSpPr>
        <p:spPr>
          <a:xfrm>
            <a:off x="499272" y="5944935"/>
            <a:ext cx="4940623" cy="921076"/>
          </a:xfrm>
          <a:custGeom>
            <a:pathLst>
              <a:path extrusionOk="0" h="120000" w="120000">
                <a:moveTo>
                  <a:pt x="0" y="712"/>
                </a:moveTo>
                <a:lnTo>
                  <a:pt x="119999" y="120000"/>
                </a:lnTo>
                <a:lnTo>
                  <a:pt x="89106" y="120000"/>
                </a:lnTo>
                <a:lnTo>
                  <a:pt x="16" y="0"/>
                </a:lnTo>
              </a:path>
            </a:pathLst>
          </a:custGeom>
          <a:solidFill>
            <a:srgbClr val="9CCADC">
              <a:alpha val="40000"/>
            </a:srgbClr>
          </a:solidFill>
          <a:ln>
            <a:noFill/>
          </a:ln>
        </p:spPr>
        <p:txBody>
          <a:bodyPr anchorCtr="0" anchor="t" bIns="45700" lIns="91425" rIns="91425" tIns="45700">
            <a:noAutofit/>
          </a:bodyPr>
          <a:lstStyle/>
          <a:p>
            <a:pPr indent="0" lvl="0" marL="0" marR="0" rtl="0" algn="l">
              <a:spcBef>
                <a:spcPts val="0"/>
              </a:spcBef>
              <a:buNone/>
            </a:pPr>
            <a:r>
              <a:t/>
            </a:r>
            <a:endParaRPr sz="1800">
              <a:solidFill>
                <a:schemeClr val="lt1"/>
              </a:solidFill>
              <a:latin typeface="Rambla"/>
              <a:ea typeface="Rambla"/>
              <a:cs typeface="Rambla"/>
              <a:sym typeface="Rambla"/>
            </a:endParaRPr>
          </a:p>
        </p:txBody>
      </p:sp>
      <p:sp>
        <p:nvSpPr>
          <p:cNvPr id="85" name="Shape 85"/>
          <p:cNvSpPr/>
          <p:nvPr/>
        </p:nvSpPr>
        <p:spPr>
          <a:xfrm>
            <a:off x="485716" y="5939010"/>
            <a:ext cx="3690451" cy="933450"/>
          </a:xfrm>
          <a:custGeom>
            <a:pathLst>
              <a:path extrusionOk="0" h="120000" w="120000">
                <a:moveTo>
                  <a:pt x="0" y="0"/>
                </a:moveTo>
                <a:lnTo>
                  <a:pt x="119999" y="119387"/>
                </a:lnTo>
                <a:lnTo>
                  <a:pt x="94759" y="120000"/>
                </a:lnTo>
                <a:lnTo>
                  <a:pt x="257" y="816"/>
                </a:lnTo>
              </a:path>
            </a:pathLst>
          </a:custGeom>
          <a:solidFill>
            <a:srgbClr val="000000"/>
          </a:solidFill>
          <a:ln>
            <a:noFill/>
          </a:ln>
        </p:spPr>
        <p:txBody>
          <a:bodyPr anchorCtr="0" anchor="t" bIns="45700" lIns="91425" rIns="91425" tIns="45700">
            <a:noAutofit/>
          </a:bodyPr>
          <a:lstStyle/>
          <a:p>
            <a:pPr indent="0" lvl="0" marL="0" marR="0" rtl="0" algn="l">
              <a:spcBef>
                <a:spcPts val="0"/>
              </a:spcBef>
              <a:buNone/>
            </a:pPr>
            <a:r>
              <a:t/>
            </a:r>
            <a:endParaRPr sz="1800">
              <a:solidFill>
                <a:schemeClr val="lt1"/>
              </a:solidFill>
              <a:latin typeface="Rambla"/>
              <a:ea typeface="Rambla"/>
              <a:cs typeface="Rambla"/>
              <a:sym typeface="Rambla"/>
            </a:endParaRPr>
          </a:p>
        </p:txBody>
      </p:sp>
      <p:sp>
        <p:nvSpPr>
          <p:cNvPr id="86" name="Shape 86"/>
          <p:cNvSpPr/>
          <p:nvPr/>
        </p:nvSpPr>
        <p:spPr>
          <a:xfrm>
            <a:off x="-6041" y="5791253"/>
            <a:ext cx="3402313" cy="1080868"/>
          </a:xfrm>
          <a:prstGeom prst="rtTriangl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Rambla"/>
              <a:ea typeface="Rambla"/>
              <a:cs typeface="Rambla"/>
              <a:sym typeface="Rambla"/>
            </a:endParaRPr>
          </a:p>
        </p:txBody>
      </p:sp>
      <p:cxnSp>
        <p:nvCxnSpPr>
          <p:cNvPr id="87" name="Shape 87"/>
          <p:cNvCxnSpPr/>
          <p:nvPr/>
        </p:nvCxnSpPr>
        <p:spPr>
          <a:xfrm>
            <a:off x="-9237" y="5787737"/>
            <a:ext cx="3405508" cy="1084383"/>
          </a:xfrm>
          <a:prstGeom prst="straightConnector1">
            <a:avLst/>
          </a:prstGeom>
          <a:noFill/>
          <a:ln cap="flat" cmpd="sng" w="12050">
            <a:solidFill>
              <a:srgbClr val="93C5D8"/>
            </a:solidFill>
            <a:prstDash val="solid"/>
            <a:miter/>
            <a:headEnd len="med" w="med" type="none"/>
            <a:tailEnd len="med" w="med" type="none"/>
          </a:ln>
        </p:spPr>
      </p:cxnSp>
      <p:sp>
        <p:nvSpPr>
          <p:cNvPr id="88" name="Shape 88"/>
          <p:cNvSpPr/>
          <p:nvPr/>
        </p:nvSpPr>
        <p:spPr>
          <a:xfrm>
            <a:off x="8664111" y="4988439"/>
            <a:ext cx="182879"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med" w="med" type="none"/>
            <a:tailEnd len="med" w="med" type="none"/>
          </a:ln>
          <a:effectLst>
            <a:outerShdw blurRad="50799" dir="5400000" dist="25400">
              <a:srgbClr val="000000">
                <a:alpha val="45882"/>
              </a:srgbClr>
            </a:outerShdw>
          </a:effectLst>
        </p:spPr>
        <p:txBody>
          <a:bodyPr anchorCtr="0" anchor="ctr" bIns="45700" lIns="91425" rIns="91425" tIns="45700">
            <a:noAutofit/>
          </a:bodyPr>
          <a:lstStyle/>
          <a:p>
            <a:pPr indent="0" lvl="0" marL="0" marR="0" rtl="0" algn="l">
              <a:spcBef>
                <a:spcPts val="0"/>
              </a:spcBef>
              <a:buNone/>
            </a:pPr>
            <a:r>
              <a:t/>
            </a:r>
            <a:endParaRPr sz="1800">
              <a:solidFill>
                <a:schemeClr val="lt1"/>
              </a:solidFill>
              <a:latin typeface="Rambla"/>
              <a:ea typeface="Rambla"/>
              <a:cs typeface="Rambla"/>
              <a:sym typeface="Rambla"/>
            </a:endParaRPr>
          </a:p>
        </p:txBody>
      </p:sp>
      <p:sp>
        <p:nvSpPr>
          <p:cNvPr id="89" name="Shape 89"/>
          <p:cNvSpPr/>
          <p:nvPr/>
        </p:nvSpPr>
        <p:spPr>
          <a:xfrm>
            <a:off x="8477696" y="4988439"/>
            <a:ext cx="182879"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med" w="med" type="none"/>
            <a:tailEnd len="med" w="med" type="none"/>
          </a:ln>
          <a:effectLst>
            <a:outerShdw blurRad="50799" dir="5400000" dist="25400">
              <a:srgbClr val="000000">
                <a:alpha val="45882"/>
              </a:srgbClr>
            </a:outerShdw>
          </a:effectLst>
        </p:spPr>
        <p:txBody>
          <a:bodyPr anchorCtr="0" anchor="ctr" bIns="45700" lIns="91425" rIns="91425" tIns="45700">
            <a:noAutofit/>
          </a:bodyPr>
          <a:lstStyle/>
          <a:p>
            <a:pPr indent="0" lvl="0" marL="0" marR="0" rtl="0" algn="l">
              <a:spcBef>
                <a:spcPts val="0"/>
              </a:spcBef>
              <a:buNone/>
            </a:pPr>
            <a:r>
              <a:t/>
            </a:r>
            <a:endParaRPr sz="1800">
              <a:solidFill>
                <a:schemeClr val="lt1"/>
              </a:solidFill>
              <a:latin typeface="Rambla"/>
              <a:ea typeface="Rambla"/>
              <a:cs typeface="Rambla"/>
              <a:sym typeface="Rambla"/>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499272" y="5944935"/>
            <a:ext cx="4940623" cy="921076"/>
          </a:xfrm>
          <a:custGeom>
            <a:pathLst>
              <a:path extrusionOk="0" h="120000" w="120000">
                <a:moveTo>
                  <a:pt x="0" y="712"/>
                </a:moveTo>
                <a:lnTo>
                  <a:pt x="119999" y="120000"/>
                </a:lnTo>
                <a:lnTo>
                  <a:pt x="89106" y="120000"/>
                </a:lnTo>
                <a:lnTo>
                  <a:pt x="16" y="0"/>
                </a:lnTo>
              </a:path>
            </a:pathLst>
          </a:custGeom>
          <a:solidFill>
            <a:srgbClr val="9CCADC">
              <a:alpha val="40000"/>
            </a:srgbClr>
          </a:solidFill>
          <a:ln>
            <a:noFill/>
          </a:ln>
        </p:spPr>
        <p:txBody>
          <a:bodyPr anchorCtr="0" anchor="t" bIns="45700" lIns="91425" rIns="91425" tIns="45700">
            <a:noAutofit/>
          </a:bodyPr>
          <a:lstStyle/>
          <a:p>
            <a:pPr indent="0" lvl="0" marL="0" marR="0" rtl="0" algn="l">
              <a:spcBef>
                <a:spcPts val="0"/>
              </a:spcBef>
              <a:buNone/>
            </a:pPr>
            <a:r>
              <a:t/>
            </a:r>
            <a:endParaRPr sz="1800">
              <a:solidFill>
                <a:schemeClr val="dk1"/>
              </a:solidFill>
              <a:latin typeface="Rambla"/>
              <a:ea typeface="Rambla"/>
              <a:cs typeface="Rambla"/>
              <a:sym typeface="Rambla"/>
            </a:endParaRPr>
          </a:p>
        </p:txBody>
      </p:sp>
      <p:sp>
        <p:nvSpPr>
          <p:cNvPr id="11" name="Shape 11"/>
          <p:cNvSpPr/>
          <p:nvPr/>
        </p:nvSpPr>
        <p:spPr>
          <a:xfrm>
            <a:off x="485716" y="5939010"/>
            <a:ext cx="3690451" cy="933450"/>
          </a:xfrm>
          <a:custGeom>
            <a:pathLst>
              <a:path extrusionOk="0" h="120000" w="120000">
                <a:moveTo>
                  <a:pt x="0" y="0"/>
                </a:moveTo>
                <a:lnTo>
                  <a:pt x="119999" y="119387"/>
                </a:lnTo>
                <a:lnTo>
                  <a:pt x="94759" y="120000"/>
                </a:lnTo>
                <a:lnTo>
                  <a:pt x="257" y="816"/>
                </a:lnTo>
              </a:path>
            </a:pathLst>
          </a:custGeom>
          <a:solidFill>
            <a:srgbClr val="000000"/>
          </a:solidFill>
          <a:ln>
            <a:noFill/>
          </a:ln>
        </p:spPr>
        <p:txBody>
          <a:bodyPr anchorCtr="0" anchor="t" bIns="45700" lIns="91425" rIns="91425" tIns="45700">
            <a:noAutofit/>
          </a:bodyPr>
          <a:lstStyle/>
          <a:p>
            <a:pPr indent="0" lvl="0" marL="0" marR="0" rtl="0" algn="l">
              <a:spcBef>
                <a:spcPts val="0"/>
              </a:spcBef>
              <a:buNone/>
            </a:pPr>
            <a:r>
              <a:t/>
            </a:r>
            <a:endParaRPr sz="1800">
              <a:solidFill>
                <a:schemeClr val="dk1"/>
              </a:solidFill>
              <a:latin typeface="Rambla"/>
              <a:ea typeface="Rambla"/>
              <a:cs typeface="Rambla"/>
              <a:sym typeface="Rambla"/>
            </a:endParaRPr>
          </a:p>
        </p:txBody>
      </p:sp>
      <p:sp>
        <p:nvSpPr>
          <p:cNvPr id="12" name="Shape 12"/>
          <p:cNvSpPr/>
          <p:nvPr/>
        </p:nvSpPr>
        <p:spPr>
          <a:xfrm>
            <a:off x="-6041" y="5791253"/>
            <a:ext cx="3402313" cy="1080868"/>
          </a:xfrm>
          <a:prstGeom prst="rtTriangl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Rambla"/>
              <a:ea typeface="Rambla"/>
              <a:cs typeface="Rambla"/>
              <a:sym typeface="Rambla"/>
            </a:endParaRPr>
          </a:p>
        </p:txBody>
      </p:sp>
      <p:cxnSp>
        <p:nvCxnSpPr>
          <p:cNvPr id="13" name="Shape 13"/>
          <p:cNvCxnSpPr/>
          <p:nvPr/>
        </p:nvCxnSpPr>
        <p:spPr>
          <a:xfrm>
            <a:off x="-9237" y="5787737"/>
            <a:ext cx="3405508" cy="1084383"/>
          </a:xfrm>
          <a:prstGeom prst="straightConnector1">
            <a:avLst/>
          </a:prstGeom>
          <a:noFill/>
          <a:ln cap="flat" cmpd="sng" w="12050">
            <a:solidFill>
              <a:srgbClr val="93C5D8"/>
            </a:solidFill>
            <a:prstDash val="solid"/>
            <a:miter/>
            <a:headEnd len="med" w="med" type="none"/>
            <a:tailEnd len="med" w="med" type="none"/>
          </a:ln>
        </p:spPr>
      </p:cxnSp>
      <p:sp>
        <p:nvSpPr>
          <p:cNvPr id="14" name="Shape 1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Rambla"/>
              <a:buNone/>
              <a:defRPr b="1" i="0" sz="4100" u="none" cap="none" strike="noStrike">
                <a:solidFill>
                  <a:schemeClr val="dk2"/>
                </a:solidFill>
                <a:latin typeface="Rambla"/>
                <a:ea typeface="Rambla"/>
                <a:cs typeface="Rambla"/>
                <a:sym typeface="Rambl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 name="Shape 15"/>
          <p:cNvSpPr txBox="1"/>
          <p:nvPr>
            <p:ph idx="1" type="body"/>
          </p:nvPr>
        </p:nvSpPr>
        <p:spPr>
          <a:xfrm>
            <a:off x="457200" y="1481328"/>
            <a:ext cx="8229600" cy="4525963"/>
          </a:xfrm>
          <a:prstGeom prst="rect">
            <a:avLst/>
          </a:prstGeom>
          <a:noFill/>
          <a:ln>
            <a:noFill/>
          </a:ln>
        </p:spPr>
        <p:txBody>
          <a:bodyPr anchorCtr="0" anchor="t" bIns="91425" lIns="91425" rIns="91425" tIns="91425"/>
          <a:lstStyle>
            <a:lvl1pPr indent="-147573" lvl="0" marL="365760" marR="0" rtl="0" algn="l">
              <a:spcBef>
                <a:spcPts val="400"/>
              </a:spcBef>
              <a:spcAft>
                <a:spcPts val="0"/>
              </a:spcAft>
              <a:buClr>
                <a:schemeClr val="accent1"/>
              </a:buClr>
              <a:buSzPct val="68000"/>
              <a:buFont typeface="Noto Sans Symbols"/>
              <a:buChar char="▶"/>
              <a:defRPr b="0" i="0" sz="2700" u="none" cap="none" strike="noStrike">
                <a:solidFill>
                  <a:schemeClr val="dk1"/>
                </a:solidFill>
                <a:latin typeface="Rambla"/>
                <a:ea typeface="Rambla"/>
                <a:cs typeface="Rambla"/>
                <a:sym typeface="Rambla"/>
              </a:defRPr>
            </a:lvl1pPr>
            <a:lvl2pPr indent="-94741" lvl="1" marL="621792" marR="0" rtl="0" algn="l">
              <a:spcBef>
                <a:spcPts val="324"/>
              </a:spcBef>
              <a:buClr>
                <a:schemeClr val="accent1"/>
              </a:buClr>
              <a:buSzPct val="100000"/>
              <a:buFont typeface="Verdana"/>
              <a:buChar char="◦"/>
              <a:defRPr b="0" i="0" sz="2300" u="none" cap="none" strike="noStrike">
                <a:solidFill>
                  <a:schemeClr val="dk1"/>
                </a:solidFill>
                <a:latin typeface="Rambla"/>
                <a:ea typeface="Rambla"/>
                <a:cs typeface="Rambla"/>
                <a:sym typeface="Rambla"/>
              </a:defRPr>
            </a:lvl2pPr>
            <a:lvl3pPr indent="-103886" lvl="2" marL="859536" marR="0" rtl="0" algn="l">
              <a:spcBef>
                <a:spcPts val="350"/>
              </a:spcBef>
              <a:buClr>
                <a:schemeClr val="accent2"/>
              </a:buClr>
              <a:buSzPct val="100000"/>
              <a:buFont typeface="Noto Sans Symbols"/>
              <a:buChar char="⚫"/>
              <a:defRPr b="0" i="0" sz="2100" u="none" cap="none" strike="noStrike">
                <a:solidFill>
                  <a:schemeClr val="dk1"/>
                </a:solidFill>
                <a:latin typeface="Rambla"/>
                <a:ea typeface="Rambla"/>
                <a:cs typeface="Rambla"/>
                <a:sym typeface="Rambla"/>
              </a:defRPr>
            </a:lvl3pPr>
            <a:lvl4pPr indent="-107950" lvl="3" marL="1143000" marR="0" rtl="0" algn="l">
              <a:spcBef>
                <a:spcPts val="350"/>
              </a:spcBef>
              <a:buClr>
                <a:schemeClr val="accent2"/>
              </a:buClr>
              <a:buSzPct val="100000"/>
              <a:buFont typeface="Noto Sans Symbols"/>
              <a:buChar char="⚫"/>
              <a:defRPr b="0" i="0" sz="1900" u="none" cap="none" strike="noStrike">
                <a:solidFill>
                  <a:schemeClr val="dk1"/>
                </a:solidFill>
                <a:latin typeface="Rambla"/>
                <a:ea typeface="Rambla"/>
                <a:cs typeface="Rambla"/>
                <a:sym typeface="Rambla"/>
              </a:defRPr>
            </a:lvl4pPr>
            <a:lvl5pPr indent="-114300" lvl="4" marL="1371600" marR="0" rtl="0" algn="l">
              <a:spcBef>
                <a:spcPts val="350"/>
              </a:spcBef>
              <a:buClr>
                <a:schemeClr val="accent2"/>
              </a:buClr>
              <a:buSzPct val="100000"/>
              <a:buFont typeface="Noto Sans Symbols"/>
              <a:buChar char="⚫"/>
              <a:defRPr b="0" i="0" sz="1800" u="none" cap="none" strike="noStrike">
                <a:solidFill>
                  <a:schemeClr val="dk1"/>
                </a:solidFill>
                <a:latin typeface="Rambla"/>
                <a:ea typeface="Rambla"/>
                <a:cs typeface="Rambla"/>
                <a:sym typeface="Rambla"/>
              </a:defRPr>
            </a:lvl5pPr>
            <a:lvl6pPr indent="-114300" lvl="5" marL="1600200" marR="0" rtl="0" algn="l">
              <a:spcBef>
                <a:spcPts val="350"/>
              </a:spcBef>
              <a:buClr>
                <a:schemeClr val="accent3"/>
              </a:buClr>
              <a:buSzPct val="100000"/>
              <a:buFont typeface="Noto Sans Symbols"/>
              <a:buChar char="◾"/>
              <a:defRPr b="0" i="0" sz="1800" u="none" cap="none" strike="noStrike">
                <a:solidFill>
                  <a:schemeClr val="dk1"/>
                </a:solidFill>
                <a:latin typeface="Rambla"/>
                <a:ea typeface="Rambla"/>
                <a:cs typeface="Rambla"/>
                <a:sym typeface="Rambla"/>
              </a:defRPr>
            </a:lvl6pPr>
            <a:lvl7pPr indent="-127000" lvl="6" marL="18288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7pPr>
            <a:lvl8pPr indent="-127000" lvl="7" marL="20574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8pPr>
            <a:lvl9pPr indent="-127000" lvl="8" marL="2286000" marR="0" rtl="0" algn="l">
              <a:spcBef>
                <a:spcPts val="350"/>
              </a:spcBef>
              <a:buClr>
                <a:schemeClr val="accent3"/>
              </a:buClr>
              <a:buSzPct val="1000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16" name="Shape 16"/>
          <p:cNvSpPr txBox="1"/>
          <p:nvPr>
            <p:ph idx="10" type="dt"/>
          </p:nvPr>
        </p:nvSpPr>
        <p:spPr>
          <a:xfrm>
            <a:off x="6727032" y="6407944"/>
            <a:ext cx="1920239" cy="365759"/>
          </a:xfrm>
          <a:prstGeom prst="rect">
            <a:avLst/>
          </a:prstGeom>
          <a:noFill/>
          <a:ln>
            <a:noFill/>
          </a:ln>
        </p:spPr>
        <p:txBody>
          <a:bodyPr anchorCtr="0" anchor="b" bIns="91425" lIns="91425" rIns="91425" tIns="91425"/>
          <a:lstStyle>
            <a:lvl1pPr indent="0" lvl="0" marL="0" marR="0" rtl="0" algn="l">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17" name="Shape 17"/>
          <p:cNvSpPr txBox="1"/>
          <p:nvPr>
            <p:ph idx="11" type="ftr"/>
          </p:nvPr>
        </p:nvSpPr>
        <p:spPr>
          <a:xfrm>
            <a:off x="4380071" y="6407944"/>
            <a:ext cx="2350681" cy="365125"/>
          </a:xfrm>
          <a:prstGeom prst="rect">
            <a:avLst/>
          </a:prstGeom>
          <a:noFill/>
          <a:ln>
            <a:noFill/>
          </a:ln>
        </p:spPr>
        <p:txBody>
          <a:bodyPr anchorCtr="0" anchor="b" bIns="91425" lIns="91425" rIns="91425" tIns="91425"/>
          <a:lstStyle>
            <a:lvl1pPr indent="0" lvl="0" marL="0" marR="0" rtl="0" algn="r">
              <a:spcBef>
                <a:spcPts val="0"/>
              </a:spcBef>
              <a:buNone/>
              <a:defRPr sz="1000">
                <a:solidFill>
                  <a:schemeClr val="dk1"/>
                </a:solidFill>
                <a:latin typeface="Rambla"/>
                <a:ea typeface="Rambla"/>
                <a:cs typeface="Rambla"/>
                <a:sym typeface="Rambla"/>
              </a:defRPr>
            </a:lvl1pPr>
            <a:lvl2pPr indent="0" lvl="1" marL="457200" marR="0" rtl="0" algn="l">
              <a:spcBef>
                <a:spcPts val="0"/>
              </a:spcBef>
              <a:buNone/>
              <a:defRPr b="0" i="0" sz="1800" u="none" cap="none" strike="noStrike">
                <a:solidFill>
                  <a:schemeClr val="dk1"/>
                </a:solidFill>
                <a:latin typeface="Rambla"/>
                <a:ea typeface="Rambla"/>
                <a:cs typeface="Rambla"/>
                <a:sym typeface="Rambla"/>
              </a:defRPr>
            </a:lvl2pPr>
            <a:lvl3pPr indent="0" lvl="2" marL="914400" marR="0" rtl="0" algn="l">
              <a:spcBef>
                <a:spcPts val="0"/>
              </a:spcBef>
              <a:buNone/>
              <a:defRPr b="0" i="0" sz="1800" u="none" cap="none" strike="noStrike">
                <a:solidFill>
                  <a:schemeClr val="dk1"/>
                </a:solidFill>
                <a:latin typeface="Rambla"/>
                <a:ea typeface="Rambla"/>
                <a:cs typeface="Rambla"/>
                <a:sym typeface="Rambla"/>
              </a:defRPr>
            </a:lvl3pPr>
            <a:lvl4pPr indent="0" lvl="3" marL="1371600" marR="0" rtl="0" algn="l">
              <a:spcBef>
                <a:spcPts val="0"/>
              </a:spcBef>
              <a:buNone/>
              <a:defRPr b="0" i="0" sz="1800" u="none" cap="none" strike="noStrike">
                <a:solidFill>
                  <a:schemeClr val="dk1"/>
                </a:solidFill>
                <a:latin typeface="Rambla"/>
                <a:ea typeface="Rambla"/>
                <a:cs typeface="Rambla"/>
                <a:sym typeface="Rambla"/>
              </a:defRPr>
            </a:lvl4pPr>
            <a:lvl5pPr indent="0" lvl="4" marL="1828800" marR="0" rtl="0" algn="l">
              <a:spcBef>
                <a:spcPts val="0"/>
              </a:spcBef>
              <a:buNone/>
              <a:defRPr b="0" i="0" sz="1800" u="none" cap="none" strike="noStrike">
                <a:solidFill>
                  <a:schemeClr val="dk1"/>
                </a:solidFill>
                <a:latin typeface="Rambla"/>
                <a:ea typeface="Rambla"/>
                <a:cs typeface="Rambla"/>
                <a:sym typeface="Rambla"/>
              </a:defRPr>
            </a:lvl5pPr>
            <a:lvl6pPr indent="0" lvl="5" marL="2286000" marR="0" rtl="0" algn="l">
              <a:spcBef>
                <a:spcPts val="0"/>
              </a:spcBef>
              <a:buNone/>
              <a:defRPr b="0" i="0" sz="1800" u="none" cap="none" strike="noStrike">
                <a:solidFill>
                  <a:schemeClr val="dk1"/>
                </a:solidFill>
                <a:latin typeface="Rambla"/>
                <a:ea typeface="Rambla"/>
                <a:cs typeface="Rambla"/>
                <a:sym typeface="Rambla"/>
              </a:defRPr>
            </a:lvl6pPr>
            <a:lvl7pPr indent="0" lvl="6" marL="2743200" marR="0" rtl="0" algn="l">
              <a:spcBef>
                <a:spcPts val="0"/>
              </a:spcBef>
              <a:buNone/>
              <a:defRPr b="0" i="0" sz="1800" u="none" cap="none" strike="noStrike">
                <a:solidFill>
                  <a:schemeClr val="dk1"/>
                </a:solidFill>
                <a:latin typeface="Rambla"/>
                <a:ea typeface="Rambla"/>
                <a:cs typeface="Rambla"/>
                <a:sym typeface="Rambla"/>
              </a:defRPr>
            </a:lvl7pPr>
            <a:lvl8pPr indent="0" lvl="7" marL="3200400" marR="0" rtl="0" algn="l">
              <a:spcBef>
                <a:spcPts val="0"/>
              </a:spcBef>
              <a:buNone/>
              <a:defRPr b="0" i="0" sz="1800" u="none" cap="none" strike="noStrike">
                <a:solidFill>
                  <a:schemeClr val="dk1"/>
                </a:solidFill>
                <a:latin typeface="Rambla"/>
                <a:ea typeface="Rambla"/>
                <a:cs typeface="Rambla"/>
                <a:sym typeface="Rambla"/>
              </a:defRPr>
            </a:lvl8pPr>
            <a:lvl9pPr indent="0" lvl="8" marL="3657600" marR="0" rtl="0" algn="l">
              <a:spcBef>
                <a:spcPts val="0"/>
              </a:spcBef>
              <a:buNone/>
              <a:defRPr b="0" i="0" sz="1800" u="none" cap="none" strike="noStrike">
                <a:solidFill>
                  <a:schemeClr val="dk1"/>
                </a:solidFill>
                <a:latin typeface="Rambla"/>
                <a:ea typeface="Rambla"/>
                <a:cs typeface="Rambla"/>
                <a:sym typeface="Rambla"/>
              </a:defRPr>
            </a:lvl9pPr>
          </a:lstStyle>
          <a:p/>
        </p:txBody>
      </p:sp>
      <p:sp>
        <p:nvSpPr>
          <p:cNvPr id="18" name="Shape 18"/>
          <p:cNvSpPr txBox="1"/>
          <p:nvPr>
            <p:ph idx="12" type="sldNum"/>
          </p:nvPr>
        </p:nvSpPr>
        <p:spPr>
          <a:xfrm>
            <a:off x="8647271" y="6407944"/>
            <a:ext cx="365759" cy="365125"/>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CA" sz="1000" u="none">
                <a:solidFill>
                  <a:schemeClr val="dk1"/>
                </a:solidFill>
                <a:latin typeface="Rambla"/>
                <a:ea typeface="Rambla"/>
                <a:cs typeface="Rambla"/>
                <a:sym typeface="Rambl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thecanadianencyclopedia.com/articles/portroyal" TargetMode="External"/><Relationship Id="rId4" Type="http://schemas.openxmlformats.org/officeDocument/2006/relationships/hyperlink" Target="http://www.thecanadianencyclopedia.com/articles/acadi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www.thecanadianencyclopedia.com/articles/mercantilis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thecanadianencyclopedia.com/articles/fisheries" TargetMode="External"/><Relationship Id="rId4" Type="http://schemas.openxmlformats.org/officeDocument/2006/relationships/hyperlink" Target="http://www.thecanadianencyclopedia.com/articles/timber-trade-history" TargetMode="External"/><Relationship Id="rId5" Type="http://schemas.openxmlformats.org/officeDocument/2006/relationships/hyperlink" Target="http://www.thecanadianencyclopedia.com/articles/saint-john-river" TargetMode="External"/><Relationship Id="rId6" Type="http://schemas.openxmlformats.org/officeDocument/2006/relationships/hyperlink" Target="http://www.thecanadianencyclopedia.com/articles/whea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www.thecanadianencyclopedia.com/articles/economy" TargetMode="External"/><Relationship Id="rId4" Type="http://schemas.openxmlformats.org/officeDocument/2006/relationships/hyperlink" Target="http://www.thecanadianencyclopedia.com/articles/sweet-apple" TargetMode="External"/><Relationship Id="rId5" Type="http://schemas.openxmlformats.org/officeDocument/2006/relationships/hyperlink" Target="http://www.thecanadianencyclopedia.com/articles/fruit-and-vegetable-indust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www.thecanadianencyclopedia.com/articles/potat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www.thecanadianencyclopedia.com/articles/fur-farm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idx="4294967295" type="ctrTitle"/>
          </p:nvPr>
        </p:nvSpPr>
        <p:spPr>
          <a:xfrm>
            <a:off x="609600" y="1143000"/>
            <a:ext cx="7696199" cy="36576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Rambla"/>
              <a:buNone/>
            </a:pPr>
            <a:r>
              <a:rPr b="1" i="0" lang="en-CA" sz="2400" u="none" cap="none" strike="noStrike">
                <a:solidFill>
                  <a:schemeClr val="dk1"/>
                </a:solidFill>
                <a:latin typeface="Rambla"/>
                <a:ea typeface="Rambla"/>
                <a:cs typeface="Rambla"/>
                <a:sym typeface="Rambla"/>
              </a:rPr>
              <a:t>The History of Agriculture in the Maritimes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idx="4294967295" type="ctrTitle"/>
          </p:nvPr>
        </p:nvSpPr>
        <p:spPr>
          <a:xfrm>
            <a:off x="609600" y="0"/>
            <a:ext cx="7696199" cy="36576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omic Sans MS"/>
              <a:buNone/>
            </a:pPr>
            <a:r>
              <a:rPr b="1" i="0" lang="en-CA" sz="1800" u="none" cap="none" strike="noStrike">
                <a:solidFill>
                  <a:schemeClr val="dk1"/>
                </a:solidFill>
                <a:latin typeface="Comic Sans MS"/>
                <a:ea typeface="Comic Sans MS"/>
                <a:cs typeface="Comic Sans MS"/>
                <a:sym typeface="Comic Sans MS"/>
              </a:rPr>
              <a:t>Maritime agriculture dates from the establishment of </a:t>
            </a:r>
            <a:r>
              <a:rPr b="1" i="0" lang="en-CA" sz="1800" u="sng" cap="none" strike="noStrike">
                <a:solidFill>
                  <a:schemeClr val="hlink"/>
                </a:solidFill>
                <a:latin typeface="Comic Sans MS"/>
                <a:ea typeface="Comic Sans MS"/>
                <a:cs typeface="Comic Sans MS"/>
                <a:sym typeface="Comic Sans MS"/>
                <a:hlinkClick r:id="rId3"/>
              </a:rPr>
              <a:t>PORT-ROYAL</a:t>
            </a:r>
            <a:r>
              <a:rPr b="1" i="0" lang="en-CA" sz="1800" u="none" cap="none" strike="noStrike">
                <a:solidFill>
                  <a:schemeClr val="dk1"/>
                </a:solidFill>
                <a:latin typeface="Comic Sans MS"/>
                <a:ea typeface="Comic Sans MS"/>
                <a:cs typeface="Comic Sans MS"/>
                <a:sym typeface="Comic Sans MS"/>
              </a:rPr>
              <a:t> by the French in 1605. </a:t>
            </a:r>
            <a:r>
              <a:rPr b="1" i="0" lang="en-CA" sz="1800" u="sng" cap="none" strike="noStrike">
                <a:solidFill>
                  <a:schemeClr val="hlink"/>
                </a:solidFill>
                <a:latin typeface="Comic Sans MS"/>
                <a:ea typeface="Comic Sans MS"/>
                <a:cs typeface="Comic Sans MS"/>
                <a:sym typeface="Comic Sans MS"/>
                <a:hlinkClick r:id="rId4"/>
              </a:rPr>
              <a:t>ACADIAN</a:t>
            </a:r>
            <a:r>
              <a:rPr b="1" i="0" lang="en-CA" sz="1800" u="none" cap="none" strike="noStrike">
                <a:solidFill>
                  <a:schemeClr val="dk1"/>
                </a:solidFill>
                <a:latin typeface="Comic Sans MS"/>
                <a:ea typeface="Comic Sans MS"/>
                <a:cs typeface="Comic Sans MS"/>
                <a:sym typeface="Comic Sans MS"/>
              </a:rPr>
              <a:t> settlers diked the saltwater marshes in the Annapolis basin and used them for growing wheat, flax, vegetables and pasturage.</a:t>
            </a:r>
            <a:br>
              <a:rPr b="1" i="0" lang="en-CA" sz="1800" u="none" cap="none" strike="noStrike">
                <a:solidFill>
                  <a:schemeClr val="dk1"/>
                </a:solidFill>
                <a:latin typeface="Comic Sans MS"/>
                <a:ea typeface="Comic Sans MS"/>
                <a:cs typeface="Comic Sans MS"/>
                <a:sym typeface="Comic Sans MS"/>
              </a:rPr>
            </a:br>
            <a:br>
              <a:rPr b="1" i="0" lang="en-CA" sz="1800" u="none" cap="none" strike="noStrike">
                <a:solidFill>
                  <a:schemeClr val="dk1"/>
                </a:solidFill>
                <a:latin typeface="Comic Sans MS"/>
                <a:ea typeface="Comic Sans MS"/>
                <a:cs typeface="Comic Sans MS"/>
                <a:sym typeface="Comic Sans MS"/>
              </a:rPr>
            </a:br>
            <a:r>
              <a:rPr b="1" i="0" lang="en-CA" sz="1800" u="none" cap="none" strike="noStrike">
                <a:solidFill>
                  <a:schemeClr val="dk1"/>
                </a:solidFill>
                <a:latin typeface="Comic Sans MS"/>
                <a:ea typeface="Comic Sans MS"/>
                <a:cs typeface="Comic Sans MS"/>
                <a:sym typeface="Comic Sans MS"/>
              </a:rPr>
              <a:t>By mid-century the predominantly fishing population in Île Royale was cultivating small clearings with wheat and vegetables and possessed a variety of livestock. </a:t>
            </a:r>
          </a:p>
        </p:txBody>
      </p:sp>
      <p:pic>
        <p:nvPicPr>
          <p:cNvPr descr="http://www.greenerpasture.com/Content/ancestorimages/acadia.jpg" id="114" name="Shape 114"/>
          <p:cNvPicPr preferRelativeResize="0"/>
          <p:nvPr/>
        </p:nvPicPr>
        <p:blipFill/>
        <p:spPr>
          <a:xfrm>
            <a:off x="3276600" y="2895600"/>
            <a:ext cx="4648199" cy="3560853"/>
          </a:xfrm>
          <a:prstGeom prst="rect">
            <a:avLst/>
          </a:prstGeom>
          <a:solidFill>
            <a:srgbClr val="FFFFFF"/>
          </a:solid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idx="4294967295" type="ctrTitle"/>
          </p:nvPr>
        </p:nvSpPr>
        <p:spPr>
          <a:xfrm>
            <a:off x="609600" y="1143000"/>
            <a:ext cx="7696199" cy="36576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omic Sans MS"/>
              <a:buNone/>
            </a:pPr>
            <a:r>
              <a:rPr b="1" i="0" lang="en-CA" sz="1800" u="none" cap="none" strike="noStrike">
                <a:solidFill>
                  <a:schemeClr val="dk1"/>
                </a:solidFill>
                <a:latin typeface="Comic Sans MS"/>
                <a:ea typeface="Comic Sans MS"/>
                <a:cs typeface="Comic Sans MS"/>
                <a:sym typeface="Comic Sans MS"/>
              </a:rPr>
              <a:t>After acquiring Acadia in 1713, Britain promoted Maritime agriculture in pursuit of objectives of defence and </a:t>
            </a:r>
            <a:r>
              <a:rPr b="1" i="0" lang="en-CA" sz="1800" u="sng" cap="none" strike="noStrike">
                <a:solidFill>
                  <a:schemeClr val="hlink"/>
                </a:solidFill>
                <a:latin typeface="Comic Sans MS"/>
                <a:ea typeface="Comic Sans MS"/>
                <a:cs typeface="Comic Sans MS"/>
                <a:sym typeface="Comic Sans MS"/>
                <a:hlinkClick r:id="rId3"/>
              </a:rPr>
              <a:t>MERCANTILISM</a:t>
            </a:r>
            <a:r>
              <a:rPr b="1" i="0" lang="en-CA" sz="1800" u="none" cap="none" strike="noStrike">
                <a:solidFill>
                  <a:schemeClr val="dk1"/>
                </a:solidFill>
                <a:latin typeface="Comic Sans MS"/>
                <a:ea typeface="Comic Sans MS"/>
                <a:cs typeface="Comic Sans MS"/>
                <a:sym typeface="Comic Sans MS"/>
              </a:rPr>
              <a:t>. Provisions were needed to support Nova Scotia's role as a strategic bulwark against the French. Britain also promoted agriculture to supply provisions for the West Indies trade, and hemp for its navy and merchant marine. Financial incentives were offered to Halifax settlers to clear and fence their land, but the lack of major markets kept the area in a state of self-sufficiency. The Acadians continued to supply produce to the French on Ile Royale, an act which contributed to their expulsion by the British in 1755.</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idx="4294967295" type="ctrTitle"/>
          </p:nvPr>
        </p:nvSpPr>
        <p:spPr>
          <a:xfrm>
            <a:off x="609600" y="1143000"/>
            <a:ext cx="7924799" cy="45720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omic Sans MS"/>
              <a:buNone/>
            </a:pPr>
            <a:r>
              <a:rPr b="1" i="0" lang="en-CA" sz="1800" u="none" cap="none" strike="noStrike">
                <a:solidFill>
                  <a:schemeClr val="dk1"/>
                </a:solidFill>
                <a:latin typeface="Comic Sans MS"/>
                <a:ea typeface="Comic Sans MS"/>
                <a:cs typeface="Comic Sans MS"/>
                <a:sym typeface="Comic Sans MS"/>
              </a:rPr>
              <a:t>Between 1783 and 1850 agriculture was dominant in PEI, but subordinate to the cod </a:t>
            </a:r>
            <a:r>
              <a:rPr b="1" i="0" lang="en-CA" sz="1800" u="sng" cap="none" strike="noStrike">
                <a:solidFill>
                  <a:schemeClr val="hlink"/>
                </a:solidFill>
                <a:latin typeface="Comic Sans MS"/>
                <a:ea typeface="Comic Sans MS"/>
                <a:cs typeface="Comic Sans MS"/>
                <a:sym typeface="Comic Sans MS"/>
                <a:hlinkClick r:id="rId3"/>
              </a:rPr>
              <a:t>FISHERY</a:t>
            </a:r>
            <a:r>
              <a:rPr b="1" i="0" lang="en-CA" sz="1800" u="none" cap="none" strike="noStrike">
                <a:solidFill>
                  <a:schemeClr val="dk1"/>
                </a:solidFill>
                <a:latin typeface="Comic Sans MS"/>
                <a:ea typeface="Comic Sans MS"/>
                <a:cs typeface="Comic Sans MS"/>
                <a:sym typeface="Comic Sans MS"/>
              </a:rPr>
              <a:t> and the trade with the West Indies in Nova Scotia, and secondary to the </a:t>
            </a:r>
            <a:r>
              <a:rPr b="1" i="0" lang="en-CA" sz="1800" u="sng" cap="none" strike="noStrike">
                <a:solidFill>
                  <a:schemeClr val="hlink"/>
                </a:solidFill>
                <a:latin typeface="Comic Sans MS"/>
                <a:ea typeface="Comic Sans MS"/>
                <a:cs typeface="Comic Sans MS"/>
                <a:sym typeface="Comic Sans MS"/>
                <a:hlinkClick r:id="rId4"/>
              </a:rPr>
              <a:t>TIMBER TRADE</a:t>
            </a:r>
            <a:r>
              <a:rPr b="1" i="0" lang="en-CA" sz="1800" u="none" cap="none" strike="noStrike">
                <a:solidFill>
                  <a:schemeClr val="dk1"/>
                </a:solidFill>
                <a:latin typeface="Comic Sans MS"/>
                <a:ea typeface="Comic Sans MS"/>
                <a:cs typeface="Comic Sans MS"/>
                <a:sym typeface="Comic Sans MS"/>
              </a:rPr>
              <a:t> and shipbuilding in New Brunswick. With British and Loyalist immigration, the area of agricultural settlement in the Maritimes expanded from the marshlands to include the shores of rivers, especially the </a:t>
            </a:r>
            <a:r>
              <a:rPr b="1" i="0" lang="en-CA" sz="1800" u="sng" cap="none" strike="noStrike">
                <a:solidFill>
                  <a:schemeClr val="hlink"/>
                </a:solidFill>
                <a:latin typeface="Comic Sans MS"/>
                <a:ea typeface="Comic Sans MS"/>
                <a:cs typeface="Comic Sans MS"/>
                <a:sym typeface="Comic Sans MS"/>
                <a:hlinkClick r:id="rId5"/>
              </a:rPr>
              <a:t>SAINT JOHN</a:t>
            </a:r>
            <a:r>
              <a:rPr b="1" i="0" lang="en-CA" sz="1800" u="none" cap="none" strike="noStrike">
                <a:solidFill>
                  <a:schemeClr val="dk1"/>
                </a:solidFill>
                <a:latin typeface="Comic Sans MS"/>
                <a:ea typeface="Comic Sans MS"/>
                <a:cs typeface="Comic Sans MS"/>
                <a:sym typeface="Comic Sans MS"/>
              </a:rPr>
              <a:t>. Although the new areas were suited to cereal production, settlers tended to engage in mixed farming for cultural, agricultural and marketing reasons. Most full-time farmers concentrated on livestock raising, which required less manpower than did cereal growing. Before 1850 both Nova Scotia and New Brunswick remained net importers of foodstuffs from the US. PEI alone achieved an agricultural surplus, exporting </a:t>
            </a:r>
            <a:r>
              <a:rPr b="1" i="0" lang="en-CA" sz="1800" u="sng" cap="none" strike="noStrike">
                <a:solidFill>
                  <a:schemeClr val="hlink"/>
                </a:solidFill>
                <a:latin typeface="Comic Sans MS"/>
                <a:ea typeface="Comic Sans MS"/>
                <a:cs typeface="Comic Sans MS"/>
                <a:sym typeface="Comic Sans MS"/>
                <a:hlinkClick r:id="rId6"/>
              </a:rPr>
              <a:t>WHEAT</a:t>
            </a:r>
            <a:r>
              <a:rPr b="1" i="0" lang="en-CA" sz="1800" u="none" cap="none" strike="noStrike">
                <a:solidFill>
                  <a:schemeClr val="dk1"/>
                </a:solidFill>
                <a:latin typeface="Comic Sans MS"/>
                <a:ea typeface="Comic Sans MS"/>
                <a:cs typeface="Comic Sans MS"/>
                <a:sym typeface="Comic Sans MS"/>
              </a:rPr>
              <a:t> to England as early as 1831.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idx="4294967295" type="ctrTitle"/>
          </p:nvPr>
        </p:nvSpPr>
        <p:spPr>
          <a:xfrm>
            <a:off x="685800" y="304800"/>
            <a:ext cx="7696199" cy="36576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omic Sans MS"/>
              <a:buNone/>
            </a:pPr>
            <a:r>
              <a:rPr b="1" i="0" lang="en-CA" sz="1800" u="none" cap="none" strike="noStrike">
                <a:solidFill>
                  <a:schemeClr val="dk1"/>
                </a:solidFill>
                <a:latin typeface="Comic Sans MS"/>
                <a:ea typeface="Comic Sans MS"/>
                <a:cs typeface="Comic Sans MS"/>
                <a:sym typeface="Comic Sans MS"/>
              </a:rPr>
              <a:t>After 1850 Maritime agriculture was affected by 2 principal developments: the transition throughout the capitalist world from general to specialized agricultural production and, especially after 1896, the integration of the Maritime economy into the Canadian </a:t>
            </a:r>
            <a:r>
              <a:rPr b="1" i="0" lang="en-CA" sz="1800" u="sng" cap="none" strike="noStrike">
                <a:solidFill>
                  <a:schemeClr val="hlink"/>
                </a:solidFill>
                <a:latin typeface="Comic Sans MS"/>
                <a:ea typeface="Comic Sans MS"/>
                <a:cs typeface="Comic Sans MS"/>
                <a:sym typeface="Comic Sans MS"/>
                <a:hlinkClick r:id="rId3"/>
              </a:rPr>
              <a:t>ECONOMY</a:t>
            </a:r>
            <a:r>
              <a:rPr b="1" i="0" lang="en-CA" sz="1800" u="none" cap="none" strike="noStrike">
                <a:solidFill>
                  <a:schemeClr val="dk1"/>
                </a:solidFill>
                <a:latin typeface="Comic Sans MS"/>
                <a:ea typeface="Comic Sans MS"/>
                <a:cs typeface="Comic Sans MS"/>
                <a:sym typeface="Comic Sans MS"/>
              </a:rPr>
              <a:t>. The last 2 decades of the 19th century witnessed an increase in the production of factory cheese and creamery butter and a rapid increase in the export of </a:t>
            </a:r>
            <a:r>
              <a:rPr b="1" i="0" lang="en-CA" sz="1800" u="sng" cap="none" strike="noStrike">
                <a:solidFill>
                  <a:schemeClr val="hlink"/>
                </a:solidFill>
                <a:latin typeface="Comic Sans MS"/>
                <a:ea typeface="Comic Sans MS"/>
                <a:cs typeface="Comic Sans MS"/>
                <a:sym typeface="Comic Sans MS"/>
                <a:hlinkClick r:id="rId4"/>
              </a:rPr>
              <a:t>APPLES</a:t>
            </a:r>
            <a:r>
              <a:rPr b="1" i="0" lang="en-CA" sz="1800" u="none" cap="none" strike="noStrike">
                <a:solidFill>
                  <a:schemeClr val="dk1"/>
                </a:solidFill>
                <a:latin typeface="Comic Sans MS"/>
                <a:ea typeface="Comic Sans MS"/>
                <a:cs typeface="Comic Sans MS"/>
                <a:sym typeface="Comic Sans MS"/>
              </a:rPr>
              <a:t>, especially to Britain (</a:t>
            </a:r>
            <a:r>
              <a:rPr b="1" i="1" lang="en-CA" sz="1800" u="none" cap="none" strike="noStrike">
                <a:solidFill>
                  <a:schemeClr val="dk1"/>
                </a:solidFill>
                <a:latin typeface="Comic Sans MS"/>
                <a:ea typeface="Comic Sans MS"/>
                <a:cs typeface="Comic Sans MS"/>
                <a:sym typeface="Comic Sans MS"/>
              </a:rPr>
              <a:t>see </a:t>
            </a:r>
            <a:r>
              <a:rPr b="1" i="0" lang="en-CA" sz="1800" u="sng" cap="none" strike="noStrike">
                <a:solidFill>
                  <a:schemeClr val="hlink"/>
                </a:solidFill>
                <a:latin typeface="Comic Sans MS"/>
                <a:ea typeface="Comic Sans MS"/>
                <a:cs typeface="Comic Sans MS"/>
                <a:sym typeface="Comic Sans MS"/>
                <a:hlinkClick r:id="rId5"/>
              </a:rPr>
              <a:t>FRUIT AND VEGETABLE INDUSTRY</a:t>
            </a:r>
            <a:r>
              <a:rPr b="1" i="0" lang="en-CA" sz="1800" u="none" cap="none" strike="noStrike">
                <a:solidFill>
                  <a:schemeClr val="dk1"/>
                </a:solidFill>
                <a:latin typeface="Comic Sans MS"/>
                <a:ea typeface="Comic Sans MS"/>
                <a:cs typeface="Comic Sans MS"/>
                <a:sym typeface="Comic Sans MS"/>
              </a:rPr>
              <a:t>). </a:t>
            </a:r>
            <a:br>
              <a:rPr b="1" i="0" lang="en-CA" sz="1800" u="none" cap="none" strike="noStrike">
                <a:solidFill>
                  <a:schemeClr val="dk1"/>
                </a:solidFill>
                <a:latin typeface="Comic Sans MS"/>
                <a:ea typeface="Comic Sans MS"/>
                <a:cs typeface="Comic Sans MS"/>
                <a:sym typeface="Comic Sans MS"/>
              </a:rPr>
            </a:br>
          </a:p>
        </p:txBody>
      </p:sp>
      <p:pic>
        <p:nvPicPr>
          <p:cNvPr descr="http://www.acadian-home.org/IMAGES/acfarm-reduced.gif" id="133" name="Shape 133"/>
          <p:cNvPicPr preferRelativeResize="0"/>
          <p:nvPr/>
        </p:nvPicPr>
        <p:blipFill/>
        <p:spPr>
          <a:xfrm>
            <a:off x="3657600" y="3200400"/>
            <a:ext cx="4286250" cy="3181349"/>
          </a:xfrm>
          <a:prstGeom prst="rect">
            <a:avLst/>
          </a:prstGeom>
          <a:solidFill>
            <a:srgbClr val="FFFFFF"/>
          </a:solid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idx="4294967295" type="ctrTitle"/>
          </p:nvPr>
        </p:nvSpPr>
        <p:spPr>
          <a:xfrm>
            <a:off x="609600" y="1143000"/>
            <a:ext cx="7696199" cy="36576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omic Sans MS"/>
              <a:buNone/>
            </a:pPr>
            <a:r>
              <a:rPr b="1" i="0" lang="en-CA" sz="1800" u="none" cap="none" strike="noStrike">
                <a:solidFill>
                  <a:schemeClr val="dk1"/>
                </a:solidFill>
                <a:latin typeface="Comic Sans MS"/>
                <a:ea typeface="Comic Sans MS"/>
                <a:cs typeface="Comic Sans MS"/>
                <a:sym typeface="Comic Sans MS"/>
              </a:rPr>
              <a:t>After 1896 the boom associated with Prairie settlement opened the Canadian market to fruit (especially apples) and </a:t>
            </a:r>
            <a:r>
              <a:rPr b="1" i="0" lang="en-CA" sz="1800" u="sng" cap="none" strike="noStrike">
                <a:solidFill>
                  <a:schemeClr val="hlink"/>
                </a:solidFill>
                <a:latin typeface="Comic Sans MS"/>
                <a:ea typeface="Comic Sans MS"/>
                <a:cs typeface="Comic Sans MS"/>
                <a:sym typeface="Comic Sans MS"/>
                <a:hlinkClick r:id="rId3"/>
              </a:rPr>
              <a:t>POTATOES</a:t>
            </a:r>
            <a:r>
              <a:rPr b="1" i="0" lang="en-CA" sz="1800" u="none" cap="none" strike="noStrike">
                <a:solidFill>
                  <a:schemeClr val="dk1"/>
                </a:solidFill>
                <a:latin typeface="Comic Sans MS"/>
                <a:ea typeface="Comic Sans MS"/>
                <a:cs typeface="Comic Sans MS"/>
                <a:sym typeface="Comic Sans MS"/>
              </a:rPr>
              <a:t>. By the 1920s the British market for Nova Scotia apples was threatened by American, Australian and BC competition, notwithstanding improvements introduced by Nova Scotia producers to increase efficiency. The Canadian market for potatoes was supplemented by markets in Cuba and the US. Although Cuba moved to self-sufficiency after 1928, PEI retained some of the market by providing seed stock.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idx="4294967295" type="ctrTitle"/>
          </p:nvPr>
        </p:nvSpPr>
        <p:spPr>
          <a:xfrm>
            <a:off x="609600" y="1143000"/>
            <a:ext cx="7696199" cy="36576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omic Sans MS"/>
              <a:buNone/>
            </a:pPr>
            <a:r>
              <a:rPr b="1" i="0" lang="en-CA" sz="1800" u="none" cap="none" strike="noStrike">
                <a:solidFill>
                  <a:schemeClr val="dk1"/>
                </a:solidFill>
                <a:latin typeface="Comic Sans MS"/>
                <a:ea typeface="Comic Sans MS"/>
                <a:cs typeface="Comic Sans MS"/>
                <a:sym typeface="Comic Sans MS"/>
              </a:rPr>
              <a:t>Those sectors of Maritime agriculture dependent on local markets began to suffer in the 1920s. Difficulties in the forest industries contributed to the disappearance of markets, and the introduction of the internal combustion engine diminished the demand for horses and hay. Meat from other parts of Canada supplanted local production. </a:t>
            </a:r>
            <a:br>
              <a:rPr b="1" i="0" lang="en-CA" sz="1800" u="none" cap="none" strike="noStrike">
                <a:solidFill>
                  <a:schemeClr val="dk1"/>
                </a:solidFill>
                <a:latin typeface="Comic Sans MS"/>
                <a:ea typeface="Comic Sans MS"/>
                <a:cs typeface="Comic Sans MS"/>
                <a:sym typeface="Comic Sans MS"/>
              </a:rPr>
            </a:br>
            <a:br>
              <a:rPr b="1" i="0" lang="en-CA" sz="1800" u="none" cap="none" strike="noStrike">
                <a:solidFill>
                  <a:schemeClr val="dk1"/>
                </a:solidFill>
                <a:latin typeface="Comic Sans MS"/>
                <a:ea typeface="Comic Sans MS"/>
                <a:cs typeface="Comic Sans MS"/>
                <a:sym typeface="Comic Sans MS"/>
              </a:rPr>
            </a:br>
            <a:r>
              <a:rPr b="1" i="0" lang="en-CA" sz="1800" u="none" cap="none" strike="noStrike">
                <a:solidFill>
                  <a:schemeClr val="dk1"/>
                </a:solidFill>
                <a:latin typeface="Comic Sans MS"/>
                <a:ea typeface="Comic Sans MS"/>
                <a:cs typeface="Comic Sans MS"/>
                <a:sym typeface="Comic Sans MS"/>
              </a:rPr>
              <a:t>In the 1930s the potato export market suffered as American and Cuban markets became less accessible. These factors, coupled with problems in the silver fox industry (</a:t>
            </a:r>
            <a:r>
              <a:rPr b="1" i="1" lang="en-CA" sz="1800" u="none" cap="none" strike="noStrike">
                <a:solidFill>
                  <a:schemeClr val="dk1"/>
                </a:solidFill>
                <a:latin typeface="Comic Sans MS"/>
                <a:ea typeface="Comic Sans MS"/>
                <a:cs typeface="Comic Sans MS"/>
                <a:sym typeface="Comic Sans MS"/>
              </a:rPr>
              <a:t>see</a:t>
            </a:r>
            <a:r>
              <a:rPr b="1" i="0" lang="en-CA" sz="1800" u="none" cap="none" strike="noStrike">
                <a:solidFill>
                  <a:schemeClr val="dk1"/>
                </a:solidFill>
                <a:latin typeface="Comic Sans MS"/>
                <a:ea typeface="Comic Sans MS"/>
                <a:cs typeface="Comic Sans MS"/>
                <a:sym typeface="Comic Sans MS"/>
              </a:rPr>
              <a:t> </a:t>
            </a:r>
            <a:r>
              <a:rPr b="1" i="0" lang="en-CA" sz="1800" u="sng" cap="none" strike="noStrike">
                <a:solidFill>
                  <a:schemeClr val="hlink"/>
                </a:solidFill>
                <a:latin typeface="Comic Sans MS"/>
                <a:ea typeface="Comic Sans MS"/>
                <a:cs typeface="Comic Sans MS"/>
                <a:sym typeface="Comic Sans MS"/>
                <a:hlinkClick r:id="rId3"/>
              </a:rPr>
              <a:t>FUR FARMING</a:t>
            </a:r>
            <a:r>
              <a:rPr b="1" i="0" lang="en-CA" sz="1800" u="none" cap="none" strike="noStrike">
                <a:solidFill>
                  <a:schemeClr val="dk1"/>
                </a:solidFill>
                <a:latin typeface="Comic Sans MS"/>
                <a:ea typeface="Comic Sans MS"/>
                <a:cs typeface="Comic Sans MS"/>
                <a:sym typeface="Comic Sans MS"/>
              </a:rPr>
              <a:t>), were catastrophic for PEI; its agricultural income dropped from $9.8 million in 1927 to $2.3 million in 1932. Only the apple export market remained stable, a result of British preferential tariffs on apples from the empire. In response to various difficulties during the 1930s, many farmers turned to more diversified self-sufficient agriculture, a change reflected in increased dairy, poultry and egg production. </a:t>
            </a:r>
          </a:p>
        </p:txBody>
      </p:sp>
    </p:spTree>
  </p:cSld>
  <p:clrMapOvr>
    <a:masterClrMapping/>
  </p:clrMapOvr>
</p:sld>
</file>

<file path=ppt/theme/theme1.xml><?xml version="1.0" encoding="utf-8"?>
<a:theme xmlns:a="http://schemas.openxmlformats.org/drawingml/2006/main" xmlns:r="http://schemas.openxmlformats.org/officeDocument/2006/relationships"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