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layout with centered title and subtitle placeholder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, text on left, text on righ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TwoObj">
  <p:cSld name="Title, text on left, two objects on righ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Relationship Id="rId4" Type="http://schemas.openxmlformats.org/officeDocument/2006/relationships/image" Target="../media/image14.png"/><Relationship Id="rId5" Type="http://schemas.openxmlformats.org/officeDocument/2006/relationships/image" Target="../media/image1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jpg"/><Relationship Id="rId4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Relationship Id="rId4" Type="http://schemas.openxmlformats.org/officeDocument/2006/relationships/image" Target="../media/image0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Relationship Id="rId4" Type="http://schemas.openxmlformats.org/officeDocument/2006/relationships/image" Target="../media/image02.png"/><Relationship Id="rId5" Type="http://schemas.openxmlformats.org/officeDocument/2006/relationships/image" Target="../media/image01.png"/><Relationship Id="rId6" Type="http://schemas.openxmlformats.org/officeDocument/2006/relationships/image" Target="../media/image1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Relationship Id="rId4" Type="http://schemas.openxmlformats.org/officeDocument/2006/relationships/image" Target="../media/image08.png"/><Relationship Id="rId5" Type="http://schemas.openxmlformats.org/officeDocument/2006/relationships/image" Target="../media/image0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jpg"/><Relationship Id="rId4" Type="http://schemas.openxmlformats.org/officeDocument/2006/relationships/image" Target="../media/image06.png"/><Relationship Id="rId5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Relationship Id="rId4" Type="http://schemas.openxmlformats.org/officeDocument/2006/relationships/image" Target="../media/image0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Relationship Id="rId4" Type="http://schemas.openxmlformats.org/officeDocument/2006/relationships/image" Target="../media/image03.png"/><Relationship Id="rId5" Type="http://schemas.openxmlformats.org/officeDocument/2006/relationships/image" Target="../media/image18.png"/><Relationship Id="rId6" Type="http://schemas.openxmlformats.org/officeDocument/2006/relationships/image" Target="../media/image1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jpg"/><Relationship Id="rId4" Type="http://schemas.openxmlformats.org/officeDocument/2006/relationships/image" Target="../media/image10.png"/><Relationship Id="rId5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jp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Introduction to 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AgriScience &amp; Technology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Areas of Agriculture</a:t>
            </a:r>
          </a:p>
        </p:txBody>
      </p:sp>
      <p:sp>
        <p:nvSpPr>
          <p:cNvPr id="107" name="Shape 107"/>
          <p:cNvSpPr txBox="1"/>
          <p:nvPr>
            <p:ph idx="4294967295" type="body"/>
          </p:nvPr>
        </p:nvSpPr>
        <p:spPr>
          <a:xfrm>
            <a:off x="457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Supplies and Services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Machinery and equipment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Chemicals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 and animal medicines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Agriculture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and Processing</a:t>
            </a:r>
          </a:p>
        </p:txBody>
      </p:sp>
      <p:pic>
        <p:nvPicPr>
          <p:cNvPr descr="Click To Download" id="108" name="Shape 108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38900" y="1371600"/>
            <a:ext cx="2705100" cy="2705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lick To Download" id="109" name="Shape 109"/>
          <p:cNvPicPr preferRelativeResize="0"/>
          <p:nvPr>
            <p:ph idx="4294967295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24400" y="3182936"/>
            <a:ext cx="4724400" cy="3792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Impact of Agriculture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1.6% Involved in production ag.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15-17% work in the agricultural industry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90800" y="2819400"/>
            <a:ext cx="3903661" cy="3776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Human Food Needs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Growth and Repair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Health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4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Body Processes</a:t>
            </a:r>
          </a:p>
        </p:txBody>
      </p:sp>
      <p:pic>
        <p:nvPicPr>
          <p:cNvPr id="43" name="Shape 4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24400" y="3429000"/>
            <a:ext cx="4114800" cy="3033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Sources of Food</a:t>
            </a:r>
          </a:p>
        </p:txBody>
      </p:sp>
      <p:sp>
        <p:nvSpPr>
          <p:cNvPr id="49" name="Shape 49"/>
          <p:cNvSpPr txBox="1"/>
          <p:nvPr>
            <p:ph idx="4294967295" type="body"/>
          </p:nvPr>
        </p:nvSpPr>
        <p:spPr>
          <a:xfrm>
            <a:off x="0" y="1981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250,000 plants on earth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600 are used for food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Leaves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Lettuce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Seeds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Beans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Potatoes</a:t>
            </a:r>
          </a:p>
        </p:txBody>
      </p:sp>
      <p:sp>
        <p:nvSpPr>
          <p:cNvPr id="50" name="Shape 50"/>
          <p:cNvSpPr txBox="1"/>
          <p:nvPr>
            <p:ph idx="4294967295" type="body"/>
          </p:nvPr>
        </p:nvSpPr>
        <p:spPr>
          <a:xfrm>
            <a:off x="4648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Fruits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Flowers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Cauliflower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Stems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Celery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Multiple Parts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Turnip (leaves and roots)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Shape 5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51675" y="-98425"/>
            <a:ext cx="2092324" cy="1966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51150" y="4951412"/>
            <a:ext cx="2482850" cy="181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4150" y="73025"/>
            <a:ext cx="2178049" cy="1922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Animal Sources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6002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Terrestrial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Animals that live on land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Aquatic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Animals that live in water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Eggs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Milk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4200" y="4529137"/>
            <a:ext cx="2449512" cy="2328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62600" y="1524000"/>
            <a:ext cx="3349624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Fiber (Clothing)</a:t>
            </a:r>
          </a:p>
        </p:txBody>
      </p:sp>
      <p:sp>
        <p:nvSpPr>
          <p:cNvPr id="67" name="Shape 67"/>
          <p:cNvSpPr txBox="1"/>
          <p:nvPr>
            <p:ph idx="4294967295" type="body"/>
          </p:nvPr>
        </p:nvSpPr>
        <p:spPr>
          <a:xfrm>
            <a:off x="457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 Fibers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Wool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Silk</a:t>
            </a:r>
          </a:p>
        </p:txBody>
      </p:sp>
      <p:sp>
        <p:nvSpPr>
          <p:cNvPr id="68" name="Shape 68"/>
          <p:cNvSpPr txBox="1"/>
          <p:nvPr>
            <p:ph idx="4294967295" type="body"/>
          </p:nvPr>
        </p:nvSpPr>
        <p:spPr>
          <a:xfrm>
            <a:off x="4648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 Fibers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Cotton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Flax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Hemp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Sisal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Synthetics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made by man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5137" y="3417887"/>
            <a:ext cx="2562225" cy="2516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04000" y="1295400"/>
            <a:ext cx="2540000" cy="3040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Wood Products</a:t>
            </a:r>
          </a:p>
        </p:txBody>
      </p:sp>
      <p:sp>
        <p:nvSpPr>
          <p:cNvPr id="76" name="Shape 76"/>
          <p:cNvSpPr txBox="1"/>
          <p:nvPr>
            <p:ph idx="4294967295" type="body"/>
          </p:nvPr>
        </p:nvSpPr>
        <p:spPr>
          <a:xfrm>
            <a:off x="381000" y="20574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Lumber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Plywood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Veneer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Composition Board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Paper</a:t>
            </a:r>
          </a:p>
        </p:txBody>
      </p:sp>
      <p:pic>
        <p:nvPicPr>
          <p:cNvPr descr="Click To Download" id="77" name="Shape 77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2000" y="2590800"/>
            <a:ext cx="36576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lick To Download" id="82" name="Shape 82"/>
          <p:cNvPicPr preferRelativeResize="0"/>
          <p:nvPr>
            <p:ph idx="4294967295" type="body"/>
          </p:nvPr>
        </p:nvPicPr>
        <p:blipFill rotWithShape="1">
          <a:blip r:embed="rId4">
            <a:alphaModFix/>
          </a:blip>
          <a:srcRect b="24072" l="0" r="0" t="18518"/>
          <a:stretch/>
        </p:blipFill>
        <p:spPr>
          <a:xfrm>
            <a:off x="3962400" y="1371600"/>
            <a:ext cx="41148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Definition of Agriculture</a:t>
            </a:r>
          </a:p>
        </p:txBody>
      </p:sp>
      <p:sp>
        <p:nvSpPr>
          <p:cNvPr id="84" name="Shape 84"/>
          <p:cNvSpPr txBox="1"/>
          <p:nvPr>
            <p:ph idx="4294967295" type="body"/>
          </p:nvPr>
        </p:nvSpPr>
        <p:spPr>
          <a:xfrm>
            <a:off x="457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Agriculture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science of growing crops and raising livestock.</a:t>
            </a:r>
          </a:p>
        </p:txBody>
      </p:sp>
      <p:pic>
        <p:nvPicPr>
          <p:cNvPr descr="Click To Download" id="85" name="Shape 8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5800" y="3352800"/>
            <a:ext cx="35052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lick To Download" id="86" name="Shape 86"/>
          <p:cNvPicPr preferRelativeResize="0"/>
          <p:nvPr>
            <p:ph idx="4294967295" type="body"/>
          </p:nvPr>
        </p:nvPicPr>
        <p:blipFill rotWithShape="1">
          <a:blip r:embed="rId6">
            <a:alphaModFix/>
          </a:blip>
          <a:srcRect b="16740" l="0" r="0" t="16593"/>
          <a:stretch/>
        </p:blipFill>
        <p:spPr>
          <a:xfrm>
            <a:off x="4800600" y="3276600"/>
            <a:ext cx="4343400" cy="289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0" y="274637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Innovations in Agriculture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0" y="1600200"/>
            <a:ext cx="624839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Charles Townshed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crop rotation system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Jethro Tull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Developed seed planting machine in early 1700’s.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Eli Whitney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Cotton gin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Cyrus McCormick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Patented a harvesting machine (reaper) in 1834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lick To Download" id="93" name="Shape 9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81800" y="914400"/>
            <a:ext cx="2743199" cy="27431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lick To Download" id="94" name="Shape 9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43600" y="2971800"/>
            <a:ext cx="3200399" cy="320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0" y="0"/>
            <a:ext cx="6476999" cy="68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John Deere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1837 1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steel moldboard plow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Gregor Mendel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Austrian botanist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Discovered basic principles of heredity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Silver Bullet Era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1940’s-1950’s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pesticides on market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Dramatically increases yields.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Biotechnology Era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1984 entered stock market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1995 RoundUp Ready Soybeans</a:t>
            </a:r>
          </a:p>
        </p:txBody>
      </p:sp>
      <p:pic>
        <p:nvPicPr>
          <p:cNvPr descr="Click To Download" id="101" name="Shape 101"/>
          <p:cNvPicPr preferRelativeResize="0"/>
          <p:nvPr/>
        </p:nvPicPr>
        <p:blipFill rotWithShape="1">
          <a:blip r:embed="rId4">
            <a:alphaModFix/>
          </a:blip>
          <a:srcRect b="15554" l="0" r="0" t="17778"/>
          <a:stretch/>
        </p:blipFill>
        <p:spPr>
          <a:xfrm>
            <a:off x="5715000" y="1905000"/>
            <a:ext cx="4038599" cy="2692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